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4.xml.rels" ContentType="application/vnd.openxmlformats-package.relationship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déplacer la diapo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latin typeface="Arial"/>
              </a:rPr>
              <a:t>Cliquez pour modifier le format des notes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1400" spc="-1" strike="noStrike">
                <a:latin typeface="Times New Roman"/>
              </a:rPr>
              <a:t>&lt;en-tête&gt;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fr-FR" sz="1400" spc="-1" strike="noStrike">
                <a:latin typeface="Times New Roman"/>
              </a:rPr>
              <a:t>&lt;date/heure&gt;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fr-FR" sz="1400" spc="-1" strike="noStrike">
                <a:latin typeface="Times New Roman"/>
              </a:rPr>
              <a:t>&lt;pied de page&gt;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AC4E4C10-40F0-4563-A321-C046F426D87F}" type="slidenum">
              <a:rPr b="0" lang="fr-FR" sz="1400" spc="-1" strike="noStrike">
                <a:latin typeface="Times New Roman"/>
              </a:rPr>
              <a:t>&lt;numéro&gt;</a:t>
            </a:fld>
            <a:endParaRPr b="0" lang="fr-F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PlaceHolder 1"/>
          <p:cNvSpPr>
            <a:spLocks noGrp="1"/>
          </p:cNvSpPr>
          <p:nvPr>
            <p:ph type="body"/>
          </p:nvPr>
        </p:nvSpPr>
        <p:spPr>
          <a:xfrm>
            <a:off x="685440" y="4343400"/>
            <a:ext cx="5485680" cy="411372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624" name="CustomShape 2"/>
          <p:cNvSpPr/>
          <p:nvPr/>
        </p:nvSpPr>
        <p:spPr>
          <a:xfrm>
            <a:off x="3884040" y="8685000"/>
            <a:ext cx="2971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b"/>
          <a:p>
            <a:pPr algn="r">
              <a:lnSpc>
                <a:spcPct val="100000"/>
              </a:lnSpc>
            </a:pPr>
            <a:fld id="{A50BCA8D-DFE6-4D06-8365-41EF42ACF95D}" type="slidenum">
              <a:rPr b="0" lang="fr-FR" sz="11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1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/>
          </p:cNvSpPr>
          <p:nvPr>
            <p:ph type="body"/>
          </p:nvPr>
        </p:nvSpPr>
        <p:spPr>
          <a:xfrm>
            <a:off x="685440" y="4343400"/>
            <a:ext cx="5485680" cy="411372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626" name="CustomShape 2"/>
          <p:cNvSpPr/>
          <p:nvPr/>
        </p:nvSpPr>
        <p:spPr>
          <a:xfrm>
            <a:off x="3884040" y="8685000"/>
            <a:ext cx="2971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b"/>
          <a:p>
            <a:pPr algn="r">
              <a:lnSpc>
                <a:spcPct val="100000"/>
              </a:lnSpc>
            </a:pPr>
            <a:fld id="{2EE1DB89-E344-4423-A53F-1427BFCC5E69}" type="slidenum">
              <a:rPr b="0" lang="fr-FR" sz="11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1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631800" y="1081440"/>
            <a:ext cx="6331320" cy="3238200"/>
          </a:xfrm>
          <a:custGeom>
            <a:avLst/>
            <a:gdLst/>
            <a:ahLst/>
            <a:rect l="l" t="t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0">
            <a:blip r:embed="rId2"/>
            <a:tile/>
          </a:blipFill>
          <a:ln w="9360">
            <a:solidFill>
              <a:srgbClr val="4f81bd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-3240"/>
            <a:ext cx="12191040" cy="5202720"/>
          </a:xfrm>
          <a:custGeom>
            <a:avLst/>
            <a:gdLst/>
            <a:ahLst/>
            <a:rect l="l" t="t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blipFill rotWithShape="0">
            <a:blip r:embed="rId2"/>
            <a:tile/>
          </a:blipFill>
          <a:ln w="9360">
            <a:solidFill>
              <a:srgbClr val="4a7ebb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0" y="0"/>
            <a:ext cx="12191040" cy="2184840"/>
          </a:xfrm>
          <a:custGeom>
            <a:avLst/>
            <a:gdLst/>
            <a:ahLst/>
            <a:rect l="l" t="t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0">
            <a:blip r:embed="rId2"/>
            <a:tile/>
          </a:blipFill>
          <a:ln w="9360">
            <a:solidFill>
              <a:srgbClr val="4a7ebb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9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851040" y="1238400"/>
            <a:ext cx="5892840" cy="264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fr-FR" sz="4200" spc="-1" strike="noStrike">
                <a:solidFill>
                  <a:srgbClr val="fefefe"/>
                </a:solidFill>
                <a:latin typeface="Century Gothic"/>
                <a:ea typeface="DejaVu Sans"/>
              </a:rPr>
              <a:t>Software Engineering</a:t>
            </a:r>
            <a:endParaRPr b="0" lang="fr-FR" sz="4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4200" spc="-1" strike="noStrike">
                <a:solidFill>
                  <a:srgbClr val="fefefe"/>
                </a:solidFill>
                <a:latin typeface="Century Gothic"/>
                <a:ea typeface="DejaVu Sans"/>
              </a:rPr>
              <a:t>Project</a:t>
            </a:r>
            <a:endParaRPr b="0" lang="fr-FR" sz="4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4200" spc="-1" strike="noStrike">
                <a:solidFill>
                  <a:srgbClr val="fefefe"/>
                </a:solidFill>
                <a:latin typeface="Century Gothic"/>
                <a:ea typeface="DejaVu Sans"/>
              </a:rPr>
              <a:t>Presentation (</a:t>
            </a:r>
            <a:r>
              <a:rPr b="1" i="1" lang="fr-FR" sz="2800" spc="-1" strike="noStrike">
                <a:solidFill>
                  <a:srgbClr val="fefefe"/>
                </a:solidFill>
                <a:latin typeface="Century Gothic"/>
                <a:ea typeface="DejaVu Sans"/>
              </a:rPr>
              <a:t>Group1</a:t>
            </a:r>
            <a:r>
              <a:rPr b="0" lang="fr-FR" sz="4200" spc="-1" strike="noStrike">
                <a:solidFill>
                  <a:srgbClr val="fefefe"/>
                </a:solidFill>
                <a:latin typeface="Century Gothic"/>
                <a:ea typeface="DejaVu Sans"/>
              </a:rPr>
              <a:t>)</a:t>
            </a:r>
            <a:endParaRPr b="0" lang="fr-FR" sz="4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4200" spc="-1" strike="noStrike"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853200" y="4443840"/>
            <a:ext cx="5890680" cy="71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Karim TEKKAL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Gustavo PETRI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25" name="CustomShape 3"/>
          <p:cNvSpPr/>
          <p:nvPr/>
        </p:nvSpPr>
        <p:spPr>
          <a:xfrm>
            <a:off x="7574760" y="1081440"/>
            <a:ext cx="3808800" cy="407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Realised by: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c6bb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BRACCHI Pierre</a:t>
            </a:r>
            <a:endParaRPr b="0" lang="fr-FR" sz="20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c6bb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KABA Saran</a:t>
            </a:r>
            <a:endParaRPr b="0" lang="fr-FR" sz="20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c6bb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KANDE Desse</a:t>
            </a:r>
            <a:endParaRPr b="0" lang="fr-FR" sz="20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c6bb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PULLICINO Perrine </a:t>
            </a:r>
            <a:endParaRPr b="0" lang="fr-FR" sz="20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c6bb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SIROUKANE Slimane </a:t>
            </a:r>
            <a:endParaRPr b="0" lang="fr-FR" sz="20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c6bb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YUGANSAN Yogaratnam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26" name="TextShape 4"/>
          <p:cNvSpPr txBox="1"/>
          <p:nvPr/>
        </p:nvSpPr>
        <p:spPr>
          <a:xfrm>
            <a:off x="4680000" y="5917680"/>
            <a:ext cx="71316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800" spc="-1" strike="noStrike">
                <a:latin typeface="Arial"/>
              </a:rPr>
              <a:t>Github : https://github.com/kabasaran/Favorite_Places_Management</a:t>
            </a:r>
            <a:endParaRPr b="0" lang="fr-FR" sz="1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810000" y="447120"/>
            <a:ext cx="10571040" cy="96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fr-FR" sz="4800" spc="-1" strike="noStrike">
                <a:solidFill>
                  <a:srgbClr val="fefefe"/>
                </a:solidFill>
                <a:latin typeface="Century Gothic"/>
                <a:ea typeface="DejaVu Sans"/>
              </a:rPr>
              <a:t>Navigation Diagram</a:t>
            </a:r>
            <a:endParaRPr b="0" lang="fr-FR" sz="4800" spc="-1" strike="noStrike"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5509440" y="2075760"/>
            <a:ext cx="1138680" cy="39204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Login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66" name="CustomShape 3"/>
          <p:cNvSpPr/>
          <p:nvPr/>
        </p:nvSpPr>
        <p:spPr>
          <a:xfrm>
            <a:off x="6023520" y="3223080"/>
            <a:ext cx="360" cy="375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4"/>
          <p:cNvSpPr/>
          <p:nvPr/>
        </p:nvSpPr>
        <p:spPr>
          <a:xfrm>
            <a:off x="5349960" y="3600000"/>
            <a:ext cx="1370520" cy="48780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Map View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68" name="CustomShape 5"/>
          <p:cNvSpPr/>
          <p:nvPr/>
        </p:nvSpPr>
        <p:spPr>
          <a:xfrm>
            <a:off x="5790960" y="2845440"/>
            <a:ext cx="479880" cy="376200"/>
          </a:xfrm>
          <a:prstGeom prst="flowChartDecision">
            <a:avLst/>
          </a:prstGeom>
          <a:solidFill>
            <a:srgbClr val="31859c"/>
          </a:solidFill>
          <a:ln w="9360">
            <a:solidFill>
              <a:srgbClr val="4a7ebb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9" name="CustomShape 6"/>
          <p:cNvSpPr/>
          <p:nvPr/>
        </p:nvSpPr>
        <p:spPr>
          <a:xfrm>
            <a:off x="6023520" y="2468520"/>
            <a:ext cx="360" cy="376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Line 7"/>
          <p:cNvSpPr/>
          <p:nvPr/>
        </p:nvSpPr>
        <p:spPr>
          <a:xfrm>
            <a:off x="6264000" y="3030120"/>
            <a:ext cx="73836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Line 8"/>
          <p:cNvSpPr/>
          <p:nvPr/>
        </p:nvSpPr>
        <p:spPr>
          <a:xfrm flipV="1">
            <a:off x="7002360" y="2275920"/>
            <a:ext cx="360" cy="754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9"/>
          <p:cNvSpPr/>
          <p:nvPr/>
        </p:nvSpPr>
        <p:spPr>
          <a:xfrm flipH="1">
            <a:off x="6646680" y="2276640"/>
            <a:ext cx="351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10"/>
          <p:cNvSpPr/>
          <p:nvPr/>
        </p:nvSpPr>
        <p:spPr>
          <a:xfrm flipH="1" rot="16200000">
            <a:off x="6029280" y="4082400"/>
            <a:ext cx="917280" cy="91692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11"/>
          <p:cNvSpPr/>
          <p:nvPr/>
        </p:nvSpPr>
        <p:spPr>
          <a:xfrm rot="5400000">
            <a:off x="5110200" y="4081680"/>
            <a:ext cx="916920" cy="91764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12"/>
          <p:cNvSpPr/>
          <p:nvPr/>
        </p:nvSpPr>
        <p:spPr>
          <a:xfrm>
            <a:off x="6272280" y="5004360"/>
            <a:ext cx="1370520" cy="4881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List Map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76" name="CustomShape 13"/>
          <p:cNvSpPr/>
          <p:nvPr/>
        </p:nvSpPr>
        <p:spPr>
          <a:xfrm>
            <a:off x="4274640" y="4996440"/>
            <a:ext cx="1458720" cy="62424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View Place/Event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77" name="Line 14"/>
          <p:cNvSpPr/>
          <p:nvPr/>
        </p:nvSpPr>
        <p:spPr>
          <a:xfrm>
            <a:off x="7651800" y="5236920"/>
            <a:ext cx="73836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Line 15"/>
          <p:cNvSpPr/>
          <p:nvPr/>
        </p:nvSpPr>
        <p:spPr>
          <a:xfrm flipV="1">
            <a:off x="8390160" y="3840840"/>
            <a:ext cx="360" cy="1396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16"/>
          <p:cNvSpPr/>
          <p:nvPr/>
        </p:nvSpPr>
        <p:spPr>
          <a:xfrm flipH="1">
            <a:off x="6720840" y="3840840"/>
            <a:ext cx="1667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Line 17"/>
          <p:cNvSpPr/>
          <p:nvPr/>
        </p:nvSpPr>
        <p:spPr>
          <a:xfrm flipH="1">
            <a:off x="3150720" y="4538520"/>
            <a:ext cx="1958040" cy="165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18"/>
          <p:cNvSpPr/>
          <p:nvPr/>
        </p:nvSpPr>
        <p:spPr>
          <a:xfrm>
            <a:off x="3174840" y="4538880"/>
            <a:ext cx="720" cy="44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19"/>
          <p:cNvSpPr/>
          <p:nvPr/>
        </p:nvSpPr>
        <p:spPr>
          <a:xfrm>
            <a:off x="2413080" y="4988520"/>
            <a:ext cx="1515240" cy="62424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Add Place/Event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83" name="CustomShape 20"/>
          <p:cNvSpPr/>
          <p:nvPr/>
        </p:nvSpPr>
        <p:spPr>
          <a:xfrm>
            <a:off x="5076720" y="5622120"/>
            <a:ext cx="360" cy="447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21"/>
          <p:cNvSpPr/>
          <p:nvPr/>
        </p:nvSpPr>
        <p:spPr>
          <a:xfrm>
            <a:off x="4314240" y="6071400"/>
            <a:ext cx="1515600" cy="62460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Edit Place/Event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85" name="CustomShape 22"/>
          <p:cNvSpPr/>
          <p:nvPr/>
        </p:nvSpPr>
        <p:spPr>
          <a:xfrm>
            <a:off x="6889680" y="5493600"/>
            <a:ext cx="720" cy="56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23"/>
          <p:cNvSpPr/>
          <p:nvPr/>
        </p:nvSpPr>
        <p:spPr>
          <a:xfrm>
            <a:off x="6127920" y="6063120"/>
            <a:ext cx="1515240" cy="62460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Add Map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87" name="CustomShape 24"/>
          <p:cNvSpPr/>
          <p:nvPr/>
        </p:nvSpPr>
        <p:spPr>
          <a:xfrm>
            <a:off x="8607240" y="5614560"/>
            <a:ext cx="360" cy="447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25"/>
          <p:cNvSpPr/>
          <p:nvPr/>
        </p:nvSpPr>
        <p:spPr>
          <a:xfrm>
            <a:off x="7844760" y="6063120"/>
            <a:ext cx="1515240" cy="62460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Edit Map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89" name="Line 26"/>
          <p:cNvSpPr/>
          <p:nvPr/>
        </p:nvSpPr>
        <p:spPr>
          <a:xfrm flipH="1">
            <a:off x="6890040" y="5613840"/>
            <a:ext cx="17172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Line 27"/>
          <p:cNvSpPr/>
          <p:nvPr/>
        </p:nvSpPr>
        <p:spPr>
          <a:xfrm>
            <a:off x="4610880" y="3840840"/>
            <a:ext cx="73836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Line 28"/>
          <p:cNvSpPr/>
          <p:nvPr/>
        </p:nvSpPr>
        <p:spPr>
          <a:xfrm flipV="1">
            <a:off x="4610880" y="3052800"/>
            <a:ext cx="720" cy="754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29"/>
          <p:cNvSpPr/>
          <p:nvPr/>
        </p:nvSpPr>
        <p:spPr>
          <a:xfrm>
            <a:off x="4611240" y="2272680"/>
            <a:ext cx="897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30"/>
          <p:cNvSpPr/>
          <p:nvPr/>
        </p:nvSpPr>
        <p:spPr>
          <a:xfrm>
            <a:off x="3929400" y="2845440"/>
            <a:ext cx="1291320" cy="18396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DejaVu Sans"/>
              </a:rPr>
              <a:t>disconnect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194" name="Line 31"/>
          <p:cNvSpPr/>
          <p:nvPr/>
        </p:nvSpPr>
        <p:spPr>
          <a:xfrm flipV="1">
            <a:off x="4610880" y="2271960"/>
            <a:ext cx="720" cy="6660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810000" y="447120"/>
            <a:ext cx="10571040" cy="96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fefefe"/>
                </a:solidFill>
                <a:latin typeface="Century Gothic"/>
                <a:ea typeface="DejaVu Sans"/>
              </a:rPr>
              <a:t>Navigation Diagram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196" name="CustomShape 2"/>
          <p:cNvSpPr/>
          <p:nvPr/>
        </p:nvSpPr>
        <p:spPr>
          <a:xfrm rot="17336400">
            <a:off x="2844720" y="356040"/>
            <a:ext cx="4197600" cy="5437440"/>
          </a:xfrm>
          <a:prstGeom prst="triangle">
            <a:avLst>
              <a:gd name="adj" fmla="val 41293"/>
            </a:avLst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97" name="CustomShape 3"/>
          <p:cNvSpPr/>
          <p:nvPr/>
        </p:nvSpPr>
        <p:spPr>
          <a:xfrm>
            <a:off x="5571360" y="1928880"/>
            <a:ext cx="5802120" cy="4502880"/>
          </a:xfrm>
          <a:prstGeom prst="ellipse">
            <a:avLst/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198" name="Image 3" descr=""/>
          <p:cNvPicPr/>
          <p:nvPr/>
        </p:nvPicPr>
        <p:blipFill>
          <a:blip r:embed="rId1"/>
          <a:stretch/>
        </p:blipFill>
        <p:spPr>
          <a:xfrm>
            <a:off x="7038720" y="1746360"/>
            <a:ext cx="2710800" cy="4822560"/>
          </a:xfrm>
          <a:prstGeom prst="rect">
            <a:avLst/>
          </a:prstGeom>
          <a:ln>
            <a:noFill/>
          </a:ln>
        </p:spPr>
      </p:pic>
      <p:sp>
        <p:nvSpPr>
          <p:cNvPr id="199" name="CustomShape 4"/>
          <p:cNvSpPr/>
          <p:nvPr/>
        </p:nvSpPr>
        <p:spPr>
          <a:xfrm>
            <a:off x="3594240" y="6309360"/>
            <a:ext cx="6094800" cy="50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2ccabe"/>
                </a:solidFill>
                <a:latin typeface="Times New Roman"/>
                <a:ea typeface="DejaVu Sans"/>
              </a:rPr>
              <a:t>This would be your home page.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200" name="CustomShape 5"/>
          <p:cNvSpPr/>
          <p:nvPr/>
        </p:nvSpPr>
        <p:spPr>
          <a:xfrm>
            <a:off x="1618200" y="2272320"/>
            <a:ext cx="639000" cy="3607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Login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201" name="CustomShape 6"/>
          <p:cNvSpPr/>
          <p:nvPr/>
        </p:nvSpPr>
        <p:spPr>
          <a:xfrm>
            <a:off x="1950480" y="3328560"/>
            <a:ext cx="360" cy="34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7"/>
          <p:cNvSpPr/>
          <p:nvPr/>
        </p:nvSpPr>
        <p:spPr>
          <a:xfrm>
            <a:off x="1618200" y="3675600"/>
            <a:ext cx="674640" cy="44928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Map View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203" name="CustomShape 8"/>
          <p:cNvSpPr/>
          <p:nvPr/>
        </p:nvSpPr>
        <p:spPr>
          <a:xfrm>
            <a:off x="1835640" y="2981520"/>
            <a:ext cx="236160" cy="345960"/>
          </a:xfrm>
          <a:prstGeom prst="flowChartDecision">
            <a:avLst/>
          </a:prstGeom>
          <a:solidFill>
            <a:srgbClr val="31859c"/>
          </a:solidFill>
          <a:ln w="9360">
            <a:solidFill>
              <a:srgbClr val="4a7ebb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04" name="CustomShape 9"/>
          <p:cNvSpPr/>
          <p:nvPr/>
        </p:nvSpPr>
        <p:spPr>
          <a:xfrm>
            <a:off x="1950480" y="2634480"/>
            <a:ext cx="360" cy="34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Line 10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Line 11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12"/>
          <p:cNvSpPr/>
          <p:nvPr/>
        </p:nvSpPr>
        <p:spPr>
          <a:xfrm flipH="1">
            <a:off x="2257920" y="2457000"/>
            <a:ext cx="172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13"/>
          <p:cNvSpPr/>
          <p:nvPr/>
        </p:nvSpPr>
        <p:spPr>
          <a:xfrm flipH="1" rot="16200000">
            <a:off x="1757160" y="4316040"/>
            <a:ext cx="844560" cy="45144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14"/>
          <p:cNvSpPr/>
          <p:nvPr/>
        </p:nvSpPr>
        <p:spPr>
          <a:xfrm rot="5400000">
            <a:off x="1304280" y="4315320"/>
            <a:ext cx="844560" cy="45144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15"/>
          <p:cNvSpPr/>
          <p:nvPr/>
        </p:nvSpPr>
        <p:spPr>
          <a:xfrm>
            <a:off x="2072880" y="4968000"/>
            <a:ext cx="674640" cy="44928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List Map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211" name="CustomShape 16"/>
          <p:cNvSpPr/>
          <p:nvPr/>
        </p:nvSpPr>
        <p:spPr>
          <a:xfrm>
            <a:off x="1089000" y="4960800"/>
            <a:ext cx="718200" cy="574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View Place/Event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212" name="Line 17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Line 18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19"/>
          <p:cNvSpPr/>
          <p:nvPr/>
        </p:nvSpPr>
        <p:spPr>
          <a:xfrm flipH="1">
            <a:off x="2293560" y="3897360"/>
            <a:ext cx="820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Line 20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21"/>
          <p:cNvSpPr/>
          <p:nvPr/>
        </p:nvSpPr>
        <p:spPr>
          <a:xfrm>
            <a:off x="547560" y="4539960"/>
            <a:ext cx="360" cy="41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22"/>
          <p:cNvSpPr/>
          <p:nvPr/>
        </p:nvSpPr>
        <p:spPr>
          <a:xfrm>
            <a:off x="172080" y="4953240"/>
            <a:ext cx="745920" cy="574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Add Place/Event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218" name="CustomShape 23"/>
          <p:cNvSpPr/>
          <p:nvPr/>
        </p:nvSpPr>
        <p:spPr>
          <a:xfrm>
            <a:off x="1483920" y="5536800"/>
            <a:ext cx="360" cy="41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24"/>
          <p:cNvSpPr/>
          <p:nvPr/>
        </p:nvSpPr>
        <p:spPr>
          <a:xfrm>
            <a:off x="1108440" y="5950440"/>
            <a:ext cx="745920" cy="574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Edit Place/Event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220" name="CustomShape 25"/>
          <p:cNvSpPr/>
          <p:nvPr/>
        </p:nvSpPr>
        <p:spPr>
          <a:xfrm>
            <a:off x="2377080" y="5418720"/>
            <a:ext cx="360" cy="52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26"/>
          <p:cNvSpPr/>
          <p:nvPr/>
        </p:nvSpPr>
        <p:spPr>
          <a:xfrm>
            <a:off x="2001600" y="5943240"/>
            <a:ext cx="745920" cy="574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Add Map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222" name="CustomShape 27"/>
          <p:cNvSpPr/>
          <p:nvPr/>
        </p:nvSpPr>
        <p:spPr>
          <a:xfrm>
            <a:off x="3222720" y="5529600"/>
            <a:ext cx="360" cy="41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28"/>
          <p:cNvSpPr/>
          <p:nvPr/>
        </p:nvSpPr>
        <p:spPr>
          <a:xfrm>
            <a:off x="2847240" y="5943240"/>
            <a:ext cx="745920" cy="574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Edit Map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224" name="Line 29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Line 30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Line 31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32"/>
          <p:cNvSpPr/>
          <p:nvPr/>
        </p:nvSpPr>
        <p:spPr>
          <a:xfrm>
            <a:off x="884520" y="2458080"/>
            <a:ext cx="765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33"/>
          <p:cNvSpPr/>
          <p:nvPr/>
        </p:nvSpPr>
        <p:spPr>
          <a:xfrm>
            <a:off x="302760" y="3013200"/>
            <a:ext cx="1101600" cy="17748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DejaVu Sans"/>
              </a:rPr>
              <a:t>disconnect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229" name="Line 34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810000" y="447120"/>
            <a:ext cx="10571040" cy="96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fefefe"/>
                </a:solidFill>
                <a:latin typeface="Century Gothic"/>
                <a:ea typeface="DejaVu Sans"/>
              </a:rPr>
              <a:t>Navigation Diagram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 rot="17336400">
            <a:off x="3178080" y="551520"/>
            <a:ext cx="4019760" cy="4981680"/>
          </a:xfrm>
          <a:prstGeom prst="triangle">
            <a:avLst>
              <a:gd name="adj" fmla="val 8391"/>
            </a:avLst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32" name="CustomShape 3"/>
          <p:cNvSpPr/>
          <p:nvPr/>
        </p:nvSpPr>
        <p:spPr>
          <a:xfrm>
            <a:off x="5571360" y="1772640"/>
            <a:ext cx="5802120" cy="4502880"/>
          </a:xfrm>
          <a:prstGeom prst="ellipse">
            <a:avLst/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233" name="Image 38" descr=""/>
          <p:cNvPicPr/>
          <p:nvPr/>
        </p:nvPicPr>
        <p:blipFill>
          <a:blip r:embed="rId1"/>
          <a:stretch/>
        </p:blipFill>
        <p:spPr>
          <a:xfrm>
            <a:off x="6966720" y="1573920"/>
            <a:ext cx="2950920" cy="4879080"/>
          </a:xfrm>
          <a:prstGeom prst="rect">
            <a:avLst/>
          </a:prstGeom>
          <a:ln>
            <a:noFill/>
          </a:ln>
        </p:spPr>
      </p:pic>
      <p:sp>
        <p:nvSpPr>
          <p:cNvPr id="234" name="CustomShape 4"/>
          <p:cNvSpPr/>
          <p:nvPr/>
        </p:nvSpPr>
        <p:spPr>
          <a:xfrm>
            <a:off x="3573720" y="6185520"/>
            <a:ext cx="841932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2ccabe"/>
                </a:solidFill>
                <a:latin typeface="Times New Roman"/>
                <a:ea typeface="DejaVu Sans"/>
              </a:rPr>
              <a:t>The idea is that as soon as you arrive on the homepage,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2ccabe"/>
                </a:solidFill>
                <a:latin typeface="Times New Roman"/>
                <a:ea typeface="DejaVu Sans"/>
              </a:rPr>
              <a:t>you can see the relevant information you might need.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235" name="CustomShape 5"/>
          <p:cNvSpPr/>
          <p:nvPr/>
        </p:nvSpPr>
        <p:spPr>
          <a:xfrm>
            <a:off x="1618200" y="2272320"/>
            <a:ext cx="639000" cy="3607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Login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236" name="CustomShape 6"/>
          <p:cNvSpPr/>
          <p:nvPr/>
        </p:nvSpPr>
        <p:spPr>
          <a:xfrm>
            <a:off x="1950480" y="3328560"/>
            <a:ext cx="360" cy="34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7"/>
          <p:cNvSpPr/>
          <p:nvPr/>
        </p:nvSpPr>
        <p:spPr>
          <a:xfrm>
            <a:off x="1618200" y="3675600"/>
            <a:ext cx="674640" cy="44928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Map View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238" name="CustomShape 8"/>
          <p:cNvSpPr/>
          <p:nvPr/>
        </p:nvSpPr>
        <p:spPr>
          <a:xfrm>
            <a:off x="1835640" y="2981520"/>
            <a:ext cx="236160" cy="345960"/>
          </a:xfrm>
          <a:prstGeom prst="flowChartDecision">
            <a:avLst/>
          </a:prstGeom>
          <a:solidFill>
            <a:srgbClr val="31859c"/>
          </a:solidFill>
          <a:ln w="9360">
            <a:solidFill>
              <a:srgbClr val="4a7ebb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39" name="CustomShape 9"/>
          <p:cNvSpPr/>
          <p:nvPr/>
        </p:nvSpPr>
        <p:spPr>
          <a:xfrm>
            <a:off x="1950480" y="2634480"/>
            <a:ext cx="360" cy="34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Line 10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Line 11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12"/>
          <p:cNvSpPr/>
          <p:nvPr/>
        </p:nvSpPr>
        <p:spPr>
          <a:xfrm flipH="1">
            <a:off x="2257920" y="2457000"/>
            <a:ext cx="172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13"/>
          <p:cNvSpPr/>
          <p:nvPr/>
        </p:nvSpPr>
        <p:spPr>
          <a:xfrm flipH="1" rot="16200000">
            <a:off x="1757160" y="4316040"/>
            <a:ext cx="844560" cy="45144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14"/>
          <p:cNvSpPr/>
          <p:nvPr/>
        </p:nvSpPr>
        <p:spPr>
          <a:xfrm rot="5400000">
            <a:off x="1304280" y="4315320"/>
            <a:ext cx="844560" cy="45144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15"/>
          <p:cNvSpPr/>
          <p:nvPr/>
        </p:nvSpPr>
        <p:spPr>
          <a:xfrm>
            <a:off x="2072880" y="4968000"/>
            <a:ext cx="674640" cy="44928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List Map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246" name="CustomShape 16"/>
          <p:cNvSpPr/>
          <p:nvPr/>
        </p:nvSpPr>
        <p:spPr>
          <a:xfrm>
            <a:off x="1089000" y="4960800"/>
            <a:ext cx="718200" cy="574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View Place/Event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247" name="Line 17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Line 18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19"/>
          <p:cNvSpPr/>
          <p:nvPr/>
        </p:nvSpPr>
        <p:spPr>
          <a:xfrm flipH="1">
            <a:off x="2293560" y="3897360"/>
            <a:ext cx="820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Line 20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21"/>
          <p:cNvSpPr/>
          <p:nvPr/>
        </p:nvSpPr>
        <p:spPr>
          <a:xfrm>
            <a:off x="547560" y="4539960"/>
            <a:ext cx="360" cy="41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22"/>
          <p:cNvSpPr/>
          <p:nvPr/>
        </p:nvSpPr>
        <p:spPr>
          <a:xfrm>
            <a:off x="172080" y="4953240"/>
            <a:ext cx="745920" cy="574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Add Place/Event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253" name="CustomShape 23"/>
          <p:cNvSpPr/>
          <p:nvPr/>
        </p:nvSpPr>
        <p:spPr>
          <a:xfrm>
            <a:off x="1483920" y="5536800"/>
            <a:ext cx="360" cy="41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24"/>
          <p:cNvSpPr/>
          <p:nvPr/>
        </p:nvSpPr>
        <p:spPr>
          <a:xfrm>
            <a:off x="1108440" y="5950440"/>
            <a:ext cx="745920" cy="574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Edit Place/Event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255" name="CustomShape 25"/>
          <p:cNvSpPr/>
          <p:nvPr/>
        </p:nvSpPr>
        <p:spPr>
          <a:xfrm>
            <a:off x="2377080" y="5418720"/>
            <a:ext cx="360" cy="52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26"/>
          <p:cNvSpPr/>
          <p:nvPr/>
        </p:nvSpPr>
        <p:spPr>
          <a:xfrm>
            <a:off x="2001600" y="5943240"/>
            <a:ext cx="745920" cy="574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Add Map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257" name="CustomShape 27"/>
          <p:cNvSpPr/>
          <p:nvPr/>
        </p:nvSpPr>
        <p:spPr>
          <a:xfrm>
            <a:off x="3222720" y="5529600"/>
            <a:ext cx="360" cy="41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28"/>
          <p:cNvSpPr/>
          <p:nvPr/>
        </p:nvSpPr>
        <p:spPr>
          <a:xfrm>
            <a:off x="2847240" y="5943240"/>
            <a:ext cx="745920" cy="574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Edit Map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259" name="Line 29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Line 30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Line 31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32"/>
          <p:cNvSpPr/>
          <p:nvPr/>
        </p:nvSpPr>
        <p:spPr>
          <a:xfrm>
            <a:off x="884520" y="2458080"/>
            <a:ext cx="765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33"/>
          <p:cNvSpPr/>
          <p:nvPr/>
        </p:nvSpPr>
        <p:spPr>
          <a:xfrm>
            <a:off x="302760" y="3013200"/>
            <a:ext cx="1101600" cy="17748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DejaVu Sans"/>
              </a:rPr>
              <a:t>disconnect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264" name="Line 34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810000" y="447120"/>
            <a:ext cx="10571040" cy="96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fefefe"/>
                </a:solidFill>
                <a:latin typeface="Century Gothic"/>
                <a:ea typeface="DejaVu Sans"/>
              </a:rPr>
              <a:t>Navigation Diagram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 rot="17336400">
            <a:off x="3178080" y="573840"/>
            <a:ext cx="4019760" cy="4981680"/>
          </a:xfrm>
          <a:prstGeom prst="triangle">
            <a:avLst>
              <a:gd name="adj" fmla="val 8391"/>
            </a:avLst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67" name="CustomShape 3"/>
          <p:cNvSpPr/>
          <p:nvPr/>
        </p:nvSpPr>
        <p:spPr>
          <a:xfrm>
            <a:off x="5571360" y="1628640"/>
            <a:ext cx="5802120" cy="4502880"/>
          </a:xfrm>
          <a:prstGeom prst="ellipse">
            <a:avLst/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68" name="CustomShape 4"/>
          <p:cNvSpPr/>
          <p:nvPr/>
        </p:nvSpPr>
        <p:spPr>
          <a:xfrm>
            <a:off x="3594240" y="6084360"/>
            <a:ext cx="81432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2ccabe"/>
                </a:solidFill>
                <a:latin typeface="Times New Roman"/>
                <a:ea typeface="DejaVu Sans"/>
              </a:rPr>
              <a:t>In this case, it would be streets around you and thus 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2ccabe"/>
                </a:solidFill>
                <a:latin typeface="Times New Roman"/>
                <a:ea typeface="DejaVu Sans"/>
              </a:rPr>
              <a:t>the potential interest points you or other people may have, could be marked down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69" name="CustomShape 5"/>
          <p:cNvSpPr/>
          <p:nvPr/>
        </p:nvSpPr>
        <p:spPr>
          <a:xfrm>
            <a:off x="1618200" y="2272320"/>
            <a:ext cx="639000" cy="3607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Login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270" name="CustomShape 6"/>
          <p:cNvSpPr/>
          <p:nvPr/>
        </p:nvSpPr>
        <p:spPr>
          <a:xfrm>
            <a:off x="1950480" y="3328560"/>
            <a:ext cx="360" cy="34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7"/>
          <p:cNvSpPr/>
          <p:nvPr/>
        </p:nvSpPr>
        <p:spPr>
          <a:xfrm>
            <a:off x="1618200" y="3675600"/>
            <a:ext cx="674640" cy="44928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Map View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272" name="CustomShape 8"/>
          <p:cNvSpPr/>
          <p:nvPr/>
        </p:nvSpPr>
        <p:spPr>
          <a:xfrm>
            <a:off x="1835640" y="2981520"/>
            <a:ext cx="236160" cy="345960"/>
          </a:xfrm>
          <a:prstGeom prst="flowChartDecision">
            <a:avLst/>
          </a:prstGeom>
          <a:solidFill>
            <a:srgbClr val="31859c"/>
          </a:solidFill>
          <a:ln w="9360">
            <a:solidFill>
              <a:srgbClr val="4a7ebb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73" name="CustomShape 9"/>
          <p:cNvSpPr/>
          <p:nvPr/>
        </p:nvSpPr>
        <p:spPr>
          <a:xfrm>
            <a:off x="1950480" y="2634480"/>
            <a:ext cx="360" cy="34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Line 10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Line 11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12"/>
          <p:cNvSpPr/>
          <p:nvPr/>
        </p:nvSpPr>
        <p:spPr>
          <a:xfrm flipH="1">
            <a:off x="2257920" y="2457000"/>
            <a:ext cx="172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13"/>
          <p:cNvSpPr/>
          <p:nvPr/>
        </p:nvSpPr>
        <p:spPr>
          <a:xfrm flipH="1" rot="16200000">
            <a:off x="1757160" y="4316040"/>
            <a:ext cx="844560" cy="45144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14"/>
          <p:cNvSpPr/>
          <p:nvPr/>
        </p:nvSpPr>
        <p:spPr>
          <a:xfrm rot="5400000">
            <a:off x="1304280" y="4315320"/>
            <a:ext cx="844560" cy="45144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15"/>
          <p:cNvSpPr/>
          <p:nvPr/>
        </p:nvSpPr>
        <p:spPr>
          <a:xfrm>
            <a:off x="2072880" y="4968000"/>
            <a:ext cx="674640" cy="44928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List Map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280" name="CustomShape 16"/>
          <p:cNvSpPr/>
          <p:nvPr/>
        </p:nvSpPr>
        <p:spPr>
          <a:xfrm>
            <a:off x="1089000" y="4960800"/>
            <a:ext cx="718200" cy="574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View Place/Event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281" name="Line 17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Line 18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19"/>
          <p:cNvSpPr/>
          <p:nvPr/>
        </p:nvSpPr>
        <p:spPr>
          <a:xfrm flipH="1">
            <a:off x="2293560" y="3897360"/>
            <a:ext cx="820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Line 20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21"/>
          <p:cNvSpPr/>
          <p:nvPr/>
        </p:nvSpPr>
        <p:spPr>
          <a:xfrm>
            <a:off x="547560" y="4539960"/>
            <a:ext cx="360" cy="41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22"/>
          <p:cNvSpPr/>
          <p:nvPr/>
        </p:nvSpPr>
        <p:spPr>
          <a:xfrm>
            <a:off x="172080" y="4953240"/>
            <a:ext cx="745920" cy="574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Add Place/Event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287" name="CustomShape 23"/>
          <p:cNvSpPr/>
          <p:nvPr/>
        </p:nvSpPr>
        <p:spPr>
          <a:xfrm>
            <a:off x="1483920" y="5536800"/>
            <a:ext cx="360" cy="41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24"/>
          <p:cNvSpPr/>
          <p:nvPr/>
        </p:nvSpPr>
        <p:spPr>
          <a:xfrm>
            <a:off x="1108440" y="5950440"/>
            <a:ext cx="745920" cy="574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Edit Place/Event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289" name="CustomShape 25"/>
          <p:cNvSpPr/>
          <p:nvPr/>
        </p:nvSpPr>
        <p:spPr>
          <a:xfrm>
            <a:off x="2377080" y="5418720"/>
            <a:ext cx="360" cy="52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26"/>
          <p:cNvSpPr/>
          <p:nvPr/>
        </p:nvSpPr>
        <p:spPr>
          <a:xfrm>
            <a:off x="2001600" y="5943240"/>
            <a:ext cx="745920" cy="574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Add Map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291" name="CustomShape 27"/>
          <p:cNvSpPr/>
          <p:nvPr/>
        </p:nvSpPr>
        <p:spPr>
          <a:xfrm>
            <a:off x="3222720" y="5529600"/>
            <a:ext cx="360" cy="41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28"/>
          <p:cNvSpPr/>
          <p:nvPr/>
        </p:nvSpPr>
        <p:spPr>
          <a:xfrm>
            <a:off x="2847240" y="5943240"/>
            <a:ext cx="745920" cy="574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Edit Map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293" name="Line 29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Line 30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Line 31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32"/>
          <p:cNvSpPr/>
          <p:nvPr/>
        </p:nvSpPr>
        <p:spPr>
          <a:xfrm>
            <a:off x="884520" y="2458080"/>
            <a:ext cx="765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33"/>
          <p:cNvSpPr/>
          <p:nvPr/>
        </p:nvSpPr>
        <p:spPr>
          <a:xfrm>
            <a:off x="302760" y="3013200"/>
            <a:ext cx="1101600" cy="17748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DejaVu Sans"/>
              </a:rPr>
              <a:t>disconnect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298" name="Line 34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99" name="Image 1" descr=""/>
          <p:cNvPicPr/>
          <p:nvPr/>
        </p:nvPicPr>
        <p:blipFill>
          <a:blip r:embed="rId1"/>
          <a:srcRect l="22882" t="22469" r="24682" b="17684"/>
          <a:stretch/>
        </p:blipFill>
        <p:spPr>
          <a:xfrm>
            <a:off x="6167880" y="2256840"/>
            <a:ext cx="4399200" cy="3764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810000" y="447120"/>
            <a:ext cx="10571040" cy="96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fefefe"/>
                </a:solidFill>
                <a:latin typeface="Century Gothic"/>
                <a:ea typeface="DejaVu Sans"/>
              </a:rPr>
              <a:t>Navigation Diagram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301" name="CustomShape 2"/>
          <p:cNvSpPr/>
          <p:nvPr/>
        </p:nvSpPr>
        <p:spPr>
          <a:xfrm rot="17336400">
            <a:off x="3854880" y="90360"/>
            <a:ext cx="4019760" cy="6412680"/>
          </a:xfrm>
          <a:prstGeom prst="triangle">
            <a:avLst>
              <a:gd name="adj" fmla="val 8391"/>
            </a:avLst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02" name="CustomShape 3"/>
          <p:cNvSpPr/>
          <p:nvPr/>
        </p:nvSpPr>
        <p:spPr>
          <a:xfrm>
            <a:off x="6342120" y="1928880"/>
            <a:ext cx="5802120" cy="4502880"/>
          </a:xfrm>
          <a:prstGeom prst="ellipse">
            <a:avLst/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303" name="Image 2" descr=""/>
          <p:cNvPicPr/>
          <p:nvPr/>
        </p:nvPicPr>
        <p:blipFill>
          <a:blip r:embed="rId1"/>
          <a:stretch/>
        </p:blipFill>
        <p:spPr>
          <a:xfrm>
            <a:off x="7469280" y="1767240"/>
            <a:ext cx="3090960" cy="4781520"/>
          </a:xfrm>
          <a:prstGeom prst="rect">
            <a:avLst/>
          </a:prstGeom>
          <a:ln>
            <a:noFill/>
          </a:ln>
        </p:spPr>
      </p:pic>
      <p:sp>
        <p:nvSpPr>
          <p:cNvPr id="304" name="CustomShape 4"/>
          <p:cNvSpPr/>
          <p:nvPr/>
        </p:nvSpPr>
        <p:spPr>
          <a:xfrm>
            <a:off x="2521080" y="1942560"/>
            <a:ext cx="609480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2ccabe"/>
                </a:solidFill>
                <a:latin typeface="Times New Roman"/>
                <a:ea typeface="DejaVu Sans"/>
              </a:rPr>
              <a:t>This would be the main way of using our application :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305" name="CustomShape 5"/>
          <p:cNvSpPr/>
          <p:nvPr/>
        </p:nvSpPr>
        <p:spPr>
          <a:xfrm>
            <a:off x="1618200" y="2272320"/>
            <a:ext cx="639000" cy="3607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Login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06" name="CustomShape 6"/>
          <p:cNvSpPr/>
          <p:nvPr/>
        </p:nvSpPr>
        <p:spPr>
          <a:xfrm>
            <a:off x="1950480" y="3328560"/>
            <a:ext cx="360" cy="34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7"/>
          <p:cNvSpPr/>
          <p:nvPr/>
        </p:nvSpPr>
        <p:spPr>
          <a:xfrm>
            <a:off x="1618200" y="3675600"/>
            <a:ext cx="674640" cy="44928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Map View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08" name="CustomShape 8"/>
          <p:cNvSpPr/>
          <p:nvPr/>
        </p:nvSpPr>
        <p:spPr>
          <a:xfrm>
            <a:off x="1835640" y="2981520"/>
            <a:ext cx="236160" cy="345960"/>
          </a:xfrm>
          <a:prstGeom prst="flowChartDecision">
            <a:avLst/>
          </a:prstGeom>
          <a:solidFill>
            <a:srgbClr val="31859c"/>
          </a:solidFill>
          <a:ln w="9360">
            <a:solidFill>
              <a:srgbClr val="4a7ebb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09" name="CustomShape 9"/>
          <p:cNvSpPr/>
          <p:nvPr/>
        </p:nvSpPr>
        <p:spPr>
          <a:xfrm>
            <a:off x="1950480" y="2634480"/>
            <a:ext cx="360" cy="34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Line 10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Line 11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12"/>
          <p:cNvSpPr/>
          <p:nvPr/>
        </p:nvSpPr>
        <p:spPr>
          <a:xfrm flipH="1">
            <a:off x="2257920" y="2457000"/>
            <a:ext cx="172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13"/>
          <p:cNvSpPr/>
          <p:nvPr/>
        </p:nvSpPr>
        <p:spPr>
          <a:xfrm flipH="1" rot="16200000">
            <a:off x="1757160" y="4316040"/>
            <a:ext cx="844560" cy="45144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14"/>
          <p:cNvSpPr/>
          <p:nvPr/>
        </p:nvSpPr>
        <p:spPr>
          <a:xfrm rot="5400000">
            <a:off x="1304280" y="4315320"/>
            <a:ext cx="844560" cy="45144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15"/>
          <p:cNvSpPr/>
          <p:nvPr/>
        </p:nvSpPr>
        <p:spPr>
          <a:xfrm>
            <a:off x="2072880" y="4968000"/>
            <a:ext cx="674640" cy="44928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List Map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16" name="CustomShape 16"/>
          <p:cNvSpPr/>
          <p:nvPr/>
        </p:nvSpPr>
        <p:spPr>
          <a:xfrm>
            <a:off x="1089000" y="4960800"/>
            <a:ext cx="718200" cy="574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View Place/Event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17" name="Line 17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Line 18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19"/>
          <p:cNvSpPr/>
          <p:nvPr/>
        </p:nvSpPr>
        <p:spPr>
          <a:xfrm flipH="1">
            <a:off x="2293560" y="3897360"/>
            <a:ext cx="820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Line 20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21"/>
          <p:cNvSpPr/>
          <p:nvPr/>
        </p:nvSpPr>
        <p:spPr>
          <a:xfrm>
            <a:off x="547560" y="4539960"/>
            <a:ext cx="360" cy="41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22"/>
          <p:cNvSpPr/>
          <p:nvPr/>
        </p:nvSpPr>
        <p:spPr>
          <a:xfrm>
            <a:off x="172080" y="4953240"/>
            <a:ext cx="745920" cy="574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Add Place/Event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23" name="CustomShape 23"/>
          <p:cNvSpPr/>
          <p:nvPr/>
        </p:nvSpPr>
        <p:spPr>
          <a:xfrm>
            <a:off x="1483920" y="5536800"/>
            <a:ext cx="360" cy="41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24"/>
          <p:cNvSpPr/>
          <p:nvPr/>
        </p:nvSpPr>
        <p:spPr>
          <a:xfrm>
            <a:off x="1108440" y="5950440"/>
            <a:ext cx="745920" cy="574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Edit Place/Event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25" name="CustomShape 25"/>
          <p:cNvSpPr/>
          <p:nvPr/>
        </p:nvSpPr>
        <p:spPr>
          <a:xfrm>
            <a:off x="2377080" y="5418720"/>
            <a:ext cx="360" cy="52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CustomShape 26"/>
          <p:cNvSpPr/>
          <p:nvPr/>
        </p:nvSpPr>
        <p:spPr>
          <a:xfrm>
            <a:off x="2001600" y="5943240"/>
            <a:ext cx="745920" cy="574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Add Map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27" name="CustomShape 27"/>
          <p:cNvSpPr/>
          <p:nvPr/>
        </p:nvSpPr>
        <p:spPr>
          <a:xfrm>
            <a:off x="3222720" y="5529600"/>
            <a:ext cx="360" cy="41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28"/>
          <p:cNvSpPr/>
          <p:nvPr/>
        </p:nvSpPr>
        <p:spPr>
          <a:xfrm>
            <a:off x="2847240" y="5943240"/>
            <a:ext cx="745920" cy="574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Edit Map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29" name="Line 29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Line 30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Line 31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CustomShape 32"/>
          <p:cNvSpPr/>
          <p:nvPr/>
        </p:nvSpPr>
        <p:spPr>
          <a:xfrm>
            <a:off x="884520" y="2458080"/>
            <a:ext cx="765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33"/>
          <p:cNvSpPr/>
          <p:nvPr/>
        </p:nvSpPr>
        <p:spPr>
          <a:xfrm>
            <a:off x="302760" y="3013200"/>
            <a:ext cx="1101600" cy="17748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DejaVu Sans"/>
              </a:rPr>
              <a:t>disconnect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334" name="Line 34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35"/>
          <p:cNvSpPr/>
          <p:nvPr/>
        </p:nvSpPr>
        <p:spPr>
          <a:xfrm>
            <a:off x="3594240" y="6380640"/>
            <a:ext cx="83026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2ccabe"/>
                </a:solidFill>
                <a:latin typeface="Times New Roman"/>
                <a:ea typeface="DejaVu Sans"/>
              </a:rPr>
              <a:t>This seems to us to be the best way to provide maximum efficiency for the user.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36" name="CustomShape 36"/>
          <p:cNvSpPr/>
          <p:nvPr/>
        </p:nvSpPr>
        <p:spPr>
          <a:xfrm>
            <a:off x="3719880" y="3458880"/>
            <a:ext cx="4317120" cy="10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Clicking on the cross sign would open a pop-up menu that would allow the user to select what he wants to do with the app.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1"/>
          <p:cNvSpPr/>
          <p:nvPr/>
        </p:nvSpPr>
        <p:spPr>
          <a:xfrm>
            <a:off x="810000" y="447120"/>
            <a:ext cx="10571040" cy="96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fefefe"/>
                </a:solidFill>
                <a:latin typeface="Century Gothic"/>
                <a:ea typeface="DejaVu Sans"/>
              </a:rPr>
              <a:t>Navigation Diagram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338" name="CustomShape 2"/>
          <p:cNvSpPr/>
          <p:nvPr/>
        </p:nvSpPr>
        <p:spPr>
          <a:xfrm rot="17336400">
            <a:off x="3178080" y="479520"/>
            <a:ext cx="4019760" cy="4981680"/>
          </a:xfrm>
          <a:prstGeom prst="triangle">
            <a:avLst>
              <a:gd name="adj" fmla="val 5259"/>
            </a:avLst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39" name="CustomShape 3"/>
          <p:cNvSpPr/>
          <p:nvPr/>
        </p:nvSpPr>
        <p:spPr>
          <a:xfrm>
            <a:off x="5571360" y="1700640"/>
            <a:ext cx="5802120" cy="4502880"/>
          </a:xfrm>
          <a:prstGeom prst="ellipse">
            <a:avLst/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340" name="Image 2" descr=""/>
          <p:cNvPicPr/>
          <p:nvPr/>
        </p:nvPicPr>
        <p:blipFill>
          <a:blip r:embed="rId1"/>
          <a:srcRect l="24576" t="401" r="16111" b="20125"/>
          <a:stretch/>
        </p:blipFill>
        <p:spPr>
          <a:xfrm>
            <a:off x="6835680" y="718560"/>
            <a:ext cx="3273840" cy="5565600"/>
          </a:xfrm>
          <a:prstGeom prst="rect">
            <a:avLst/>
          </a:prstGeom>
          <a:ln>
            <a:noFill/>
          </a:ln>
        </p:spPr>
      </p:pic>
      <p:sp>
        <p:nvSpPr>
          <p:cNvPr id="341" name="CustomShape 4"/>
          <p:cNvSpPr/>
          <p:nvPr/>
        </p:nvSpPr>
        <p:spPr>
          <a:xfrm>
            <a:off x="3594240" y="6113520"/>
            <a:ext cx="841932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2ccabe"/>
                </a:solidFill>
                <a:latin typeface="Times New Roman"/>
                <a:ea typeface="DejaVu Sans"/>
              </a:rPr>
              <a:t>This is mainly the same idea as the previous mock-up, but the interface would have to be revamped to better fit a tablet.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342" name="CustomShape 5"/>
          <p:cNvSpPr/>
          <p:nvPr/>
        </p:nvSpPr>
        <p:spPr>
          <a:xfrm>
            <a:off x="1618200" y="2272320"/>
            <a:ext cx="639000" cy="3607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Login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43" name="CustomShape 6"/>
          <p:cNvSpPr/>
          <p:nvPr/>
        </p:nvSpPr>
        <p:spPr>
          <a:xfrm>
            <a:off x="1950480" y="3328560"/>
            <a:ext cx="360" cy="34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7"/>
          <p:cNvSpPr/>
          <p:nvPr/>
        </p:nvSpPr>
        <p:spPr>
          <a:xfrm>
            <a:off x="1618200" y="3675600"/>
            <a:ext cx="674640" cy="44928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Map View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45" name="CustomShape 8"/>
          <p:cNvSpPr/>
          <p:nvPr/>
        </p:nvSpPr>
        <p:spPr>
          <a:xfrm>
            <a:off x="1835640" y="2981520"/>
            <a:ext cx="236160" cy="345960"/>
          </a:xfrm>
          <a:prstGeom prst="flowChartDecision">
            <a:avLst/>
          </a:prstGeom>
          <a:solidFill>
            <a:srgbClr val="31859c"/>
          </a:solidFill>
          <a:ln w="9360">
            <a:solidFill>
              <a:srgbClr val="4a7ebb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46" name="CustomShape 9"/>
          <p:cNvSpPr/>
          <p:nvPr/>
        </p:nvSpPr>
        <p:spPr>
          <a:xfrm>
            <a:off x="1950480" y="2634480"/>
            <a:ext cx="360" cy="34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Line 10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Line 11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12"/>
          <p:cNvSpPr/>
          <p:nvPr/>
        </p:nvSpPr>
        <p:spPr>
          <a:xfrm flipH="1">
            <a:off x="2257920" y="2457000"/>
            <a:ext cx="172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13"/>
          <p:cNvSpPr/>
          <p:nvPr/>
        </p:nvSpPr>
        <p:spPr>
          <a:xfrm flipH="1" rot="16200000">
            <a:off x="1757160" y="4316040"/>
            <a:ext cx="844560" cy="45144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14"/>
          <p:cNvSpPr/>
          <p:nvPr/>
        </p:nvSpPr>
        <p:spPr>
          <a:xfrm rot="5400000">
            <a:off x="1304280" y="4315320"/>
            <a:ext cx="844560" cy="45144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15"/>
          <p:cNvSpPr/>
          <p:nvPr/>
        </p:nvSpPr>
        <p:spPr>
          <a:xfrm>
            <a:off x="2072880" y="4968000"/>
            <a:ext cx="674640" cy="44928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List Map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53" name="CustomShape 16"/>
          <p:cNvSpPr/>
          <p:nvPr/>
        </p:nvSpPr>
        <p:spPr>
          <a:xfrm>
            <a:off x="1089000" y="4960800"/>
            <a:ext cx="718200" cy="574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View Place/Event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54" name="Line 17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Line 18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19"/>
          <p:cNvSpPr/>
          <p:nvPr/>
        </p:nvSpPr>
        <p:spPr>
          <a:xfrm flipH="1">
            <a:off x="2293560" y="3897360"/>
            <a:ext cx="820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Line 20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21"/>
          <p:cNvSpPr/>
          <p:nvPr/>
        </p:nvSpPr>
        <p:spPr>
          <a:xfrm>
            <a:off x="547560" y="4539960"/>
            <a:ext cx="360" cy="41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22"/>
          <p:cNvSpPr/>
          <p:nvPr/>
        </p:nvSpPr>
        <p:spPr>
          <a:xfrm>
            <a:off x="172080" y="4953240"/>
            <a:ext cx="745920" cy="574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Add Place/Event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60" name="CustomShape 23"/>
          <p:cNvSpPr/>
          <p:nvPr/>
        </p:nvSpPr>
        <p:spPr>
          <a:xfrm>
            <a:off x="1483920" y="5536800"/>
            <a:ext cx="360" cy="41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CustomShape 24"/>
          <p:cNvSpPr/>
          <p:nvPr/>
        </p:nvSpPr>
        <p:spPr>
          <a:xfrm>
            <a:off x="1108440" y="5950440"/>
            <a:ext cx="745920" cy="574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Edit Place/Event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62" name="CustomShape 25"/>
          <p:cNvSpPr/>
          <p:nvPr/>
        </p:nvSpPr>
        <p:spPr>
          <a:xfrm>
            <a:off x="2377080" y="5418720"/>
            <a:ext cx="360" cy="52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CustomShape 26"/>
          <p:cNvSpPr/>
          <p:nvPr/>
        </p:nvSpPr>
        <p:spPr>
          <a:xfrm>
            <a:off x="2001600" y="5943240"/>
            <a:ext cx="745920" cy="574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Add Map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64" name="CustomShape 27"/>
          <p:cNvSpPr/>
          <p:nvPr/>
        </p:nvSpPr>
        <p:spPr>
          <a:xfrm>
            <a:off x="3222720" y="5529600"/>
            <a:ext cx="360" cy="41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CustomShape 28"/>
          <p:cNvSpPr/>
          <p:nvPr/>
        </p:nvSpPr>
        <p:spPr>
          <a:xfrm>
            <a:off x="2847240" y="5943240"/>
            <a:ext cx="745920" cy="574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Edit Map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66" name="Line 29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Line 30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Line 31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32"/>
          <p:cNvSpPr/>
          <p:nvPr/>
        </p:nvSpPr>
        <p:spPr>
          <a:xfrm>
            <a:off x="884520" y="2458080"/>
            <a:ext cx="765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CustomShape 33"/>
          <p:cNvSpPr/>
          <p:nvPr/>
        </p:nvSpPr>
        <p:spPr>
          <a:xfrm>
            <a:off x="302760" y="3013200"/>
            <a:ext cx="1101600" cy="17748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DejaVu Sans"/>
              </a:rPr>
              <a:t>disconnect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371" name="Line 34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1618200" y="2272320"/>
            <a:ext cx="639000" cy="3607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Login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73" name="CustomShape 2"/>
          <p:cNvSpPr/>
          <p:nvPr/>
        </p:nvSpPr>
        <p:spPr>
          <a:xfrm>
            <a:off x="1950480" y="3328560"/>
            <a:ext cx="360" cy="34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3"/>
          <p:cNvSpPr/>
          <p:nvPr/>
        </p:nvSpPr>
        <p:spPr>
          <a:xfrm>
            <a:off x="1618200" y="3675600"/>
            <a:ext cx="674640" cy="44928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Map View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75" name="CustomShape 4"/>
          <p:cNvSpPr/>
          <p:nvPr/>
        </p:nvSpPr>
        <p:spPr>
          <a:xfrm>
            <a:off x="1835640" y="2981520"/>
            <a:ext cx="236160" cy="345960"/>
          </a:xfrm>
          <a:prstGeom prst="flowChartDecision">
            <a:avLst/>
          </a:prstGeom>
          <a:solidFill>
            <a:srgbClr val="31859c"/>
          </a:solidFill>
          <a:ln w="9360">
            <a:solidFill>
              <a:srgbClr val="4a7ebb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76" name="CustomShape 5"/>
          <p:cNvSpPr/>
          <p:nvPr/>
        </p:nvSpPr>
        <p:spPr>
          <a:xfrm>
            <a:off x="1950480" y="2634480"/>
            <a:ext cx="360" cy="34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CustomShape 8"/>
          <p:cNvSpPr/>
          <p:nvPr/>
        </p:nvSpPr>
        <p:spPr>
          <a:xfrm flipH="1">
            <a:off x="2257920" y="2457000"/>
            <a:ext cx="172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9"/>
          <p:cNvSpPr/>
          <p:nvPr/>
        </p:nvSpPr>
        <p:spPr>
          <a:xfrm flipH="1" rot="16200000">
            <a:off x="1757160" y="4316040"/>
            <a:ext cx="844560" cy="45144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10"/>
          <p:cNvSpPr/>
          <p:nvPr/>
        </p:nvSpPr>
        <p:spPr>
          <a:xfrm rot="5400000">
            <a:off x="1304280" y="4315320"/>
            <a:ext cx="844560" cy="45144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CustomShape 11"/>
          <p:cNvSpPr/>
          <p:nvPr/>
        </p:nvSpPr>
        <p:spPr>
          <a:xfrm>
            <a:off x="2072880" y="4968000"/>
            <a:ext cx="674640" cy="44928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List Map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83" name="CustomShape 12"/>
          <p:cNvSpPr/>
          <p:nvPr/>
        </p:nvSpPr>
        <p:spPr>
          <a:xfrm>
            <a:off x="1089000" y="4960800"/>
            <a:ext cx="718200" cy="574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View Place/Event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84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CustomShape 15"/>
          <p:cNvSpPr/>
          <p:nvPr/>
        </p:nvSpPr>
        <p:spPr>
          <a:xfrm flipH="1">
            <a:off x="2293560" y="3897360"/>
            <a:ext cx="820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CustomShape 17"/>
          <p:cNvSpPr/>
          <p:nvPr/>
        </p:nvSpPr>
        <p:spPr>
          <a:xfrm>
            <a:off x="547560" y="4539960"/>
            <a:ext cx="360" cy="41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CustomShape 18"/>
          <p:cNvSpPr/>
          <p:nvPr/>
        </p:nvSpPr>
        <p:spPr>
          <a:xfrm>
            <a:off x="172080" y="4953240"/>
            <a:ext cx="745920" cy="574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Add Place/Event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90" name="CustomShape 19"/>
          <p:cNvSpPr/>
          <p:nvPr/>
        </p:nvSpPr>
        <p:spPr>
          <a:xfrm>
            <a:off x="1483920" y="5536800"/>
            <a:ext cx="360" cy="41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CustomShape 20"/>
          <p:cNvSpPr/>
          <p:nvPr/>
        </p:nvSpPr>
        <p:spPr>
          <a:xfrm>
            <a:off x="1108440" y="5950440"/>
            <a:ext cx="745920" cy="574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Edit Place/Event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92" name="CustomShape 21"/>
          <p:cNvSpPr/>
          <p:nvPr/>
        </p:nvSpPr>
        <p:spPr>
          <a:xfrm>
            <a:off x="2377080" y="5418720"/>
            <a:ext cx="360" cy="52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CustomShape 22"/>
          <p:cNvSpPr/>
          <p:nvPr/>
        </p:nvSpPr>
        <p:spPr>
          <a:xfrm>
            <a:off x="2001600" y="5943240"/>
            <a:ext cx="745920" cy="574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Add Map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94" name="CustomShape 23"/>
          <p:cNvSpPr/>
          <p:nvPr/>
        </p:nvSpPr>
        <p:spPr>
          <a:xfrm>
            <a:off x="3222720" y="5529600"/>
            <a:ext cx="360" cy="41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CustomShape 24"/>
          <p:cNvSpPr/>
          <p:nvPr/>
        </p:nvSpPr>
        <p:spPr>
          <a:xfrm>
            <a:off x="2847240" y="5943240"/>
            <a:ext cx="745920" cy="574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Edit Map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96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CustomShape 28"/>
          <p:cNvSpPr/>
          <p:nvPr/>
        </p:nvSpPr>
        <p:spPr>
          <a:xfrm>
            <a:off x="884520" y="2458080"/>
            <a:ext cx="765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CustomShape 29"/>
          <p:cNvSpPr/>
          <p:nvPr/>
        </p:nvSpPr>
        <p:spPr>
          <a:xfrm>
            <a:off x="302760" y="3013200"/>
            <a:ext cx="1101600" cy="17748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DejaVu Sans"/>
              </a:rPr>
              <a:t>disconnect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401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CustomShape 31"/>
          <p:cNvSpPr/>
          <p:nvPr/>
        </p:nvSpPr>
        <p:spPr>
          <a:xfrm>
            <a:off x="810000" y="447120"/>
            <a:ext cx="10571040" cy="96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fefefe"/>
                </a:solidFill>
                <a:latin typeface="Century Gothic"/>
                <a:ea typeface="DejaVu Sans"/>
              </a:rPr>
              <a:t>Navigation Diagram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403" name="CustomShape 32"/>
          <p:cNvSpPr/>
          <p:nvPr/>
        </p:nvSpPr>
        <p:spPr>
          <a:xfrm rot="16669200">
            <a:off x="2517120" y="-80280"/>
            <a:ext cx="4428720" cy="7202520"/>
          </a:xfrm>
          <a:prstGeom prst="triangle">
            <a:avLst>
              <a:gd name="adj" fmla="val 2356"/>
            </a:avLst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04" name="CustomShape 33"/>
          <p:cNvSpPr/>
          <p:nvPr/>
        </p:nvSpPr>
        <p:spPr>
          <a:xfrm>
            <a:off x="5571360" y="1772640"/>
            <a:ext cx="5802120" cy="4502880"/>
          </a:xfrm>
          <a:prstGeom prst="ellipse">
            <a:avLst/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405" name="Image 2" descr=""/>
          <p:cNvPicPr/>
          <p:nvPr/>
        </p:nvPicPr>
        <p:blipFill>
          <a:blip r:embed="rId1"/>
          <a:stretch/>
        </p:blipFill>
        <p:spPr>
          <a:xfrm>
            <a:off x="6985440" y="1566720"/>
            <a:ext cx="2917800" cy="4886280"/>
          </a:xfrm>
          <a:prstGeom prst="rect">
            <a:avLst/>
          </a:prstGeom>
          <a:ln>
            <a:noFill/>
          </a:ln>
        </p:spPr>
      </p:pic>
      <p:sp>
        <p:nvSpPr>
          <p:cNvPr id="406" name="CustomShape 34"/>
          <p:cNvSpPr/>
          <p:nvPr/>
        </p:nvSpPr>
        <p:spPr>
          <a:xfrm>
            <a:off x="3594240" y="6165360"/>
            <a:ext cx="841932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2ccabe"/>
                </a:solidFill>
                <a:latin typeface="Times New Roman"/>
                <a:ea typeface="DejaVu Sans"/>
              </a:rPr>
              <a:t>User can add places/event by selecting on menu bar. 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2ccabe"/>
                </a:solidFill>
                <a:latin typeface="Times New Roman"/>
                <a:ea typeface="DejaVu Sans"/>
              </a:rPr>
              <a:t>Or by pressing on a specific place, a pop-up can be opened…</a:t>
            </a:r>
            <a:endParaRPr b="0" lang="fr-FR" sz="20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1"/>
          <p:cNvSpPr/>
          <p:nvPr/>
        </p:nvSpPr>
        <p:spPr>
          <a:xfrm>
            <a:off x="1618200" y="2272320"/>
            <a:ext cx="639000" cy="3607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Login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08" name="CustomShape 2"/>
          <p:cNvSpPr/>
          <p:nvPr/>
        </p:nvSpPr>
        <p:spPr>
          <a:xfrm>
            <a:off x="1950480" y="3328560"/>
            <a:ext cx="360" cy="34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CustomShape 3"/>
          <p:cNvSpPr/>
          <p:nvPr/>
        </p:nvSpPr>
        <p:spPr>
          <a:xfrm>
            <a:off x="1618200" y="3675600"/>
            <a:ext cx="674640" cy="44928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Map View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10" name="CustomShape 4"/>
          <p:cNvSpPr/>
          <p:nvPr/>
        </p:nvSpPr>
        <p:spPr>
          <a:xfrm>
            <a:off x="1835640" y="2981520"/>
            <a:ext cx="236160" cy="345960"/>
          </a:xfrm>
          <a:prstGeom prst="flowChartDecision">
            <a:avLst/>
          </a:prstGeom>
          <a:solidFill>
            <a:srgbClr val="31859c"/>
          </a:solidFill>
          <a:ln w="9360">
            <a:solidFill>
              <a:srgbClr val="4a7ebb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11" name="CustomShape 5"/>
          <p:cNvSpPr/>
          <p:nvPr/>
        </p:nvSpPr>
        <p:spPr>
          <a:xfrm>
            <a:off x="1950480" y="2634480"/>
            <a:ext cx="360" cy="34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CustomShape 8"/>
          <p:cNvSpPr/>
          <p:nvPr/>
        </p:nvSpPr>
        <p:spPr>
          <a:xfrm flipH="1">
            <a:off x="2257920" y="2457000"/>
            <a:ext cx="172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CustomShape 9"/>
          <p:cNvSpPr/>
          <p:nvPr/>
        </p:nvSpPr>
        <p:spPr>
          <a:xfrm flipH="1" rot="16200000">
            <a:off x="1757160" y="4316040"/>
            <a:ext cx="844560" cy="45144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CustomShape 10"/>
          <p:cNvSpPr/>
          <p:nvPr/>
        </p:nvSpPr>
        <p:spPr>
          <a:xfrm rot="5400000">
            <a:off x="1304280" y="4315320"/>
            <a:ext cx="844560" cy="45144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CustomShape 11"/>
          <p:cNvSpPr/>
          <p:nvPr/>
        </p:nvSpPr>
        <p:spPr>
          <a:xfrm>
            <a:off x="2072880" y="4968000"/>
            <a:ext cx="674640" cy="44928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List Map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18" name="CustomShape 12"/>
          <p:cNvSpPr/>
          <p:nvPr/>
        </p:nvSpPr>
        <p:spPr>
          <a:xfrm>
            <a:off x="1089000" y="4960800"/>
            <a:ext cx="718200" cy="574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View Place/Event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19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CustomShape 15"/>
          <p:cNvSpPr/>
          <p:nvPr/>
        </p:nvSpPr>
        <p:spPr>
          <a:xfrm flipH="1">
            <a:off x="2293560" y="3897360"/>
            <a:ext cx="820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CustomShape 17"/>
          <p:cNvSpPr/>
          <p:nvPr/>
        </p:nvSpPr>
        <p:spPr>
          <a:xfrm>
            <a:off x="547560" y="4539960"/>
            <a:ext cx="360" cy="41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CustomShape 18"/>
          <p:cNvSpPr/>
          <p:nvPr/>
        </p:nvSpPr>
        <p:spPr>
          <a:xfrm>
            <a:off x="172080" y="4953240"/>
            <a:ext cx="745920" cy="574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Add Place/Event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25" name="CustomShape 19"/>
          <p:cNvSpPr/>
          <p:nvPr/>
        </p:nvSpPr>
        <p:spPr>
          <a:xfrm>
            <a:off x="1483920" y="5536800"/>
            <a:ext cx="360" cy="41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CustomShape 20"/>
          <p:cNvSpPr/>
          <p:nvPr/>
        </p:nvSpPr>
        <p:spPr>
          <a:xfrm>
            <a:off x="1108440" y="5950440"/>
            <a:ext cx="745920" cy="574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Edit Place/Event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27" name="CustomShape 21"/>
          <p:cNvSpPr/>
          <p:nvPr/>
        </p:nvSpPr>
        <p:spPr>
          <a:xfrm>
            <a:off x="2377080" y="5418720"/>
            <a:ext cx="360" cy="52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CustomShape 22"/>
          <p:cNvSpPr/>
          <p:nvPr/>
        </p:nvSpPr>
        <p:spPr>
          <a:xfrm>
            <a:off x="2001600" y="5943240"/>
            <a:ext cx="745920" cy="574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Add Map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29" name="CustomShape 23"/>
          <p:cNvSpPr/>
          <p:nvPr/>
        </p:nvSpPr>
        <p:spPr>
          <a:xfrm>
            <a:off x="3222720" y="5529600"/>
            <a:ext cx="360" cy="41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CustomShape 24"/>
          <p:cNvSpPr/>
          <p:nvPr/>
        </p:nvSpPr>
        <p:spPr>
          <a:xfrm>
            <a:off x="2847240" y="5943240"/>
            <a:ext cx="745920" cy="574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Edit Map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31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CustomShape 28"/>
          <p:cNvSpPr/>
          <p:nvPr/>
        </p:nvSpPr>
        <p:spPr>
          <a:xfrm>
            <a:off x="884520" y="2458080"/>
            <a:ext cx="765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CustomShape 29"/>
          <p:cNvSpPr/>
          <p:nvPr/>
        </p:nvSpPr>
        <p:spPr>
          <a:xfrm>
            <a:off x="302760" y="3013200"/>
            <a:ext cx="1101600" cy="17748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DejaVu Sans"/>
              </a:rPr>
              <a:t>disconnect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436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CustomShape 31"/>
          <p:cNvSpPr/>
          <p:nvPr/>
        </p:nvSpPr>
        <p:spPr>
          <a:xfrm>
            <a:off x="810000" y="447120"/>
            <a:ext cx="10571040" cy="96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fefefe"/>
                </a:solidFill>
                <a:latin typeface="Century Gothic"/>
                <a:ea typeface="DejaVu Sans"/>
              </a:rPr>
              <a:t>Navigation Diagram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438" name="CustomShape 32"/>
          <p:cNvSpPr/>
          <p:nvPr/>
        </p:nvSpPr>
        <p:spPr>
          <a:xfrm rot="16669200">
            <a:off x="2556000" y="-152280"/>
            <a:ext cx="4428720" cy="7202520"/>
          </a:xfrm>
          <a:prstGeom prst="triangle">
            <a:avLst>
              <a:gd name="adj" fmla="val 2356"/>
            </a:avLst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39" name="CustomShape 33"/>
          <p:cNvSpPr/>
          <p:nvPr/>
        </p:nvSpPr>
        <p:spPr>
          <a:xfrm>
            <a:off x="5571360" y="1772640"/>
            <a:ext cx="5802120" cy="4502880"/>
          </a:xfrm>
          <a:prstGeom prst="ellipse">
            <a:avLst/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440" name="Image 3" descr=""/>
          <p:cNvPicPr/>
          <p:nvPr/>
        </p:nvPicPr>
        <p:blipFill>
          <a:blip r:embed="rId1"/>
          <a:stretch/>
        </p:blipFill>
        <p:spPr>
          <a:xfrm>
            <a:off x="6911280" y="1499760"/>
            <a:ext cx="2996640" cy="4953240"/>
          </a:xfrm>
          <a:prstGeom prst="rect">
            <a:avLst/>
          </a:prstGeom>
          <a:ln>
            <a:noFill/>
          </a:ln>
        </p:spPr>
      </p:pic>
      <p:sp>
        <p:nvSpPr>
          <p:cNvPr id="441" name="CustomShape 34"/>
          <p:cNvSpPr/>
          <p:nvPr/>
        </p:nvSpPr>
        <p:spPr>
          <a:xfrm>
            <a:off x="3594240" y="6185520"/>
            <a:ext cx="841932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2ccabe"/>
                </a:solidFill>
                <a:latin typeface="Times New Roman"/>
                <a:ea typeface="DejaVu Sans"/>
              </a:rPr>
              <a:t>that would allow the user to select whether he wants to add features like places, events...</a:t>
            </a:r>
            <a:endParaRPr b="0" lang="fr-FR" sz="20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CustomShape 1"/>
          <p:cNvSpPr/>
          <p:nvPr/>
        </p:nvSpPr>
        <p:spPr>
          <a:xfrm>
            <a:off x="1618200" y="2272320"/>
            <a:ext cx="639000" cy="3607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Login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43" name="CustomShape 2"/>
          <p:cNvSpPr/>
          <p:nvPr/>
        </p:nvSpPr>
        <p:spPr>
          <a:xfrm>
            <a:off x="1950480" y="3328560"/>
            <a:ext cx="360" cy="34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CustomShape 3"/>
          <p:cNvSpPr/>
          <p:nvPr/>
        </p:nvSpPr>
        <p:spPr>
          <a:xfrm>
            <a:off x="1618200" y="3675600"/>
            <a:ext cx="674640" cy="44928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Map View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45" name="CustomShape 4"/>
          <p:cNvSpPr/>
          <p:nvPr/>
        </p:nvSpPr>
        <p:spPr>
          <a:xfrm>
            <a:off x="1835640" y="2981520"/>
            <a:ext cx="236160" cy="345960"/>
          </a:xfrm>
          <a:prstGeom prst="flowChartDecision">
            <a:avLst/>
          </a:prstGeom>
          <a:solidFill>
            <a:srgbClr val="31859c"/>
          </a:solidFill>
          <a:ln w="9360">
            <a:solidFill>
              <a:srgbClr val="4a7ebb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46" name="CustomShape 5"/>
          <p:cNvSpPr/>
          <p:nvPr/>
        </p:nvSpPr>
        <p:spPr>
          <a:xfrm>
            <a:off x="1950480" y="2634480"/>
            <a:ext cx="360" cy="34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CustomShape 8"/>
          <p:cNvSpPr/>
          <p:nvPr/>
        </p:nvSpPr>
        <p:spPr>
          <a:xfrm flipH="1">
            <a:off x="2257920" y="2457000"/>
            <a:ext cx="172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CustomShape 9"/>
          <p:cNvSpPr/>
          <p:nvPr/>
        </p:nvSpPr>
        <p:spPr>
          <a:xfrm flipH="1" rot="16200000">
            <a:off x="1757160" y="4316040"/>
            <a:ext cx="844560" cy="45144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CustomShape 10"/>
          <p:cNvSpPr/>
          <p:nvPr/>
        </p:nvSpPr>
        <p:spPr>
          <a:xfrm rot="5400000">
            <a:off x="1304280" y="4315320"/>
            <a:ext cx="844560" cy="45144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CustomShape 11"/>
          <p:cNvSpPr/>
          <p:nvPr/>
        </p:nvSpPr>
        <p:spPr>
          <a:xfrm>
            <a:off x="2072880" y="4968000"/>
            <a:ext cx="674640" cy="44928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List Map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53" name="CustomShape 12"/>
          <p:cNvSpPr/>
          <p:nvPr/>
        </p:nvSpPr>
        <p:spPr>
          <a:xfrm>
            <a:off x="1089000" y="4960800"/>
            <a:ext cx="718200" cy="574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View Place/Event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54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CustomShape 15"/>
          <p:cNvSpPr/>
          <p:nvPr/>
        </p:nvSpPr>
        <p:spPr>
          <a:xfrm flipH="1">
            <a:off x="2293560" y="3897360"/>
            <a:ext cx="820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CustomShape 17"/>
          <p:cNvSpPr/>
          <p:nvPr/>
        </p:nvSpPr>
        <p:spPr>
          <a:xfrm>
            <a:off x="547560" y="4539960"/>
            <a:ext cx="360" cy="41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CustomShape 18"/>
          <p:cNvSpPr/>
          <p:nvPr/>
        </p:nvSpPr>
        <p:spPr>
          <a:xfrm>
            <a:off x="172080" y="4953240"/>
            <a:ext cx="745920" cy="574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Add Place/Event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60" name="CustomShape 19"/>
          <p:cNvSpPr/>
          <p:nvPr/>
        </p:nvSpPr>
        <p:spPr>
          <a:xfrm>
            <a:off x="1483920" y="5536800"/>
            <a:ext cx="360" cy="41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CustomShape 20"/>
          <p:cNvSpPr/>
          <p:nvPr/>
        </p:nvSpPr>
        <p:spPr>
          <a:xfrm>
            <a:off x="1108440" y="5950440"/>
            <a:ext cx="745920" cy="574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Edit Place/Event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62" name="CustomShape 21"/>
          <p:cNvSpPr/>
          <p:nvPr/>
        </p:nvSpPr>
        <p:spPr>
          <a:xfrm>
            <a:off x="2377080" y="5418720"/>
            <a:ext cx="360" cy="52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CustomShape 22"/>
          <p:cNvSpPr/>
          <p:nvPr/>
        </p:nvSpPr>
        <p:spPr>
          <a:xfrm>
            <a:off x="2001600" y="5943240"/>
            <a:ext cx="745920" cy="574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Add Map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64" name="CustomShape 23"/>
          <p:cNvSpPr/>
          <p:nvPr/>
        </p:nvSpPr>
        <p:spPr>
          <a:xfrm>
            <a:off x="3222720" y="5529600"/>
            <a:ext cx="360" cy="41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CustomShape 24"/>
          <p:cNvSpPr/>
          <p:nvPr/>
        </p:nvSpPr>
        <p:spPr>
          <a:xfrm>
            <a:off x="2847240" y="5943240"/>
            <a:ext cx="745920" cy="574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Edit Map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66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CustomShape 28"/>
          <p:cNvSpPr/>
          <p:nvPr/>
        </p:nvSpPr>
        <p:spPr>
          <a:xfrm>
            <a:off x="884520" y="2458080"/>
            <a:ext cx="765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CustomShape 29"/>
          <p:cNvSpPr/>
          <p:nvPr/>
        </p:nvSpPr>
        <p:spPr>
          <a:xfrm>
            <a:off x="302760" y="3013200"/>
            <a:ext cx="1101600" cy="17748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DejaVu Sans"/>
              </a:rPr>
              <a:t>disconnect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471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CustomShape 31"/>
          <p:cNvSpPr/>
          <p:nvPr/>
        </p:nvSpPr>
        <p:spPr>
          <a:xfrm>
            <a:off x="810000" y="447120"/>
            <a:ext cx="10571040" cy="96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fefefe"/>
                </a:solidFill>
                <a:latin typeface="Century Gothic"/>
                <a:ea typeface="DejaVu Sans"/>
              </a:rPr>
              <a:t>Navigation Diagram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473" name="CustomShape 32"/>
          <p:cNvSpPr/>
          <p:nvPr/>
        </p:nvSpPr>
        <p:spPr>
          <a:xfrm rot="16669200">
            <a:off x="3034440" y="531360"/>
            <a:ext cx="4377240" cy="6294600"/>
          </a:xfrm>
          <a:prstGeom prst="triangle">
            <a:avLst>
              <a:gd name="adj" fmla="val 2356"/>
            </a:avLst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74" name="CustomShape 33"/>
          <p:cNvSpPr/>
          <p:nvPr/>
        </p:nvSpPr>
        <p:spPr>
          <a:xfrm>
            <a:off x="5571360" y="1928880"/>
            <a:ext cx="5802120" cy="4502880"/>
          </a:xfrm>
          <a:prstGeom prst="ellipse">
            <a:avLst/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475" name="Image 3" descr=""/>
          <p:cNvPicPr/>
          <p:nvPr/>
        </p:nvPicPr>
        <p:blipFill>
          <a:blip r:embed="rId1"/>
          <a:stretch/>
        </p:blipFill>
        <p:spPr>
          <a:xfrm>
            <a:off x="6890040" y="1729080"/>
            <a:ext cx="3089160" cy="4838760"/>
          </a:xfrm>
          <a:prstGeom prst="rect">
            <a:avLst/>
          </a:prstGeom>
          <a:ln>
            <a:noFill/>
          </a:ln>
        </p:spPr>
      </p:pic>
      <p:sp>
        <p:nvSpPr>
          <p:cNvPr id="476" name="CustomShape 34"/>
          <p:cNvSpPr/>
          <p:nvPr/>
        </p:nvSpPr>
        <p:spPr>
          <a:xfrm>
            <a:off x="3594240" y="6346440"/>
            <a:ext cx="841932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2ccabe"/>
                </a:solidFill>
                <a:latin typeface="Times New Roman"/>
                <a:ea typeface="DejaVu Sans"/>
              </a:rPr>
              <a:t>By touching icon on map, we can get access to more information about…</a:t>
            </a:r>
            <a:endParaRPr b="0" lang="fr-FR" sz="20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CustomShape 1"/>
          <p:cNvSpPr/>
          <p:nvPr/>
        </p:nvSpPr>
        <p:spPr>
          <a:xfrm>
            <a:off x="1618200" y="2272320"/>
            <a:ext cx="639000" cy="3607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Login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78" name="CustomShape 2"/>
          <p:cNvSpPr/>
          <p:nvPr/>
        </p:nvSpPr>
        <p:spPr>
          <a:xfrm>
            <a:off x="1950480" y="3328560"/>
            <a:ext cx="360" cy="34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9" name="CustomShape 3"/>
          <p:cNvSpPr/>
          <p:nvPr/>
        </p:nvSpPr>
        <p:spPr>
          <a:xfrm>
            <a:off x="1618200" y="3675600"/>
            <a:ext cx="674640" cy="44928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Map View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80" name="CustomShape 4"/>
          <p:cNvSpPr/>
          <p:nvPr/>
        </p:nvSpPr>
        <p:spPr>
          <a:xfrm>
            <a:off x="1835640" y="2981520"/>
            <a:ext cx="236160" cy="345960"/>
          </a:xfrm>
          <a:prstGeom prst="flowChartDecision">
            <a:avLst/>
          </a:prstGeom>
          <a:solidFill>
            <a:srgbClr val="31859c"/>
          </a:solidFill>
          <a:ln w="9360">
            <a:solidFill>
              <a:srgbClr val="4a7ebb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81" name="CustomShape 5"/>
          <p:cNvSpPr/>
          <p:nvPr/>
        </p:nvSpPr>
        <p:spPr>
          <a:xfrm>
            <a:off x="1950480" y="2634480"/>
            <a:ext cx="360" cy="34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4" name="CustomShape 8"/>
          <p:cNvSpPr/>
          <p:nvPr/>
        </p:nvSpPr>
        <p:spPr>
          <a:xfrm flipH="1">
            <a:off x="2257920" y="2457000"/>
            <a:ext cx="172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CustomShape 9"/>
          <p:cNvSpPr/>
          <p:nvPr/>
        </p:nvSpPr>
        <p:spPr>
          <a:xfrm flipH="1" rot="16200000">
            <a:off x="1757160" y="4316040"/>
            <a:ext cx="844560" cy="45144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CustomShape 10"/>
          <p:cNvSpPr/>
          <p:nvPr/>
        </p:nvSpPr>
        <p:spPr>
          <a:xfrm rot="5400000">
            <a:off x="1304280" y="4315320"/>
            <a:ext cx="844560" cy="45144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7" name="CustomShape 11"/>
          <p:cNvSpPr/>
          <p:nvPr/>
        </p:nvSpPr>
        <p:spPr>
          <a:xfrm>
            <a:off x="2072880" y="4968000"/>
            <a:ext cx="674640" cy="44928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List Map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88" name="CustomShape 12"/>
          <p:cNvSpPr/>
          <p:nvPr/>
        </p:nvSpPr>
        <p:spPr>
          <a:xfrm>
            <a:off x="1089000" y="4960800"/>
            <a:ext cx="718200" cy="574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View Place/Event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89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CustomShape 15"/>
          <p:cNvSpPr/>
          <p:nvPr/>
        </p:nvSpPr>
        <p:spPr>
          <a:xfrm flipH="1">
            <a:off x="2293560" y="3897360"/>
            <a:ext cx="820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CustomShape 17"/>
          <p:cNvSpPr/>
          <p:nvPr/>
        </p:nvSpPr>
        <p:spPr>
          <a:xfrm>
            <a:off x="547560" y="4539960"/>
            <a:ext cx="360" cy="41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CustomShape 18"/>
          <p:cNvSpPr/>
          <p:nvPr/>
        </p:nvSpPr>
        <p:spPr>
          <a:xfrm>
            <a:off x="172080" y="4953240"/>
            <a:ext cx="745920" cy="574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Add Place/Event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95" name="CustomShape 19"/>
          <p:cNvSpPr/>
          <p:nvPr/>
        </p:nvSpPr>
        <p:spPr>
          <a:xfrm>
            <a:off x="1483920" y="5536800"/>
            <a:ext cx="360" cy="41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CustomShape 20"/>
          <p:cNvSpPr/>
          <p:nvPr/>
        </p:nvSpPr>
        <p:spPr>
          <a:xfrm>
            <a:off x="1108440" y="5950440"/>
            <a:ext cx="745920" cy="574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Edit Place/Event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97" name="CustomShape 21"/>
          <p:cNvSpPr/>
          <p:nvPr/>
        </p:nvSpPr>
        <p:spPr>
          <a:xfrm>
            <a:off x="2377080" y="5418720"/>
            <a:ext cx="360" cy="52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CustomShape 22"/>
          <p:cNvSpPr/>
          <p:nvPr/>
        </p:nvSpPr>
        <p:spPr>
          <a:xfrm>
            <a:off x="2001600" y="5943240"/>
            <a:ext cx="745920" cy="574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Add Map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99" name="CustomShape 23"/>
          <p:cNvSpPr/>
          <p:nvPr/>
        </p:nvSpPr>
        <p:spPr>
          <a:xfrm>
            <a:off x="3222720" y="5529600"/>
            <a:ext cx="360" cy="41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CustomShape 24"/>
          <p:cNvSpPr/>
          <p:nvPr/>
        </p:nvSpPr>
        <p:spPr>
          <a:xfrm>
            <a:off x="2847240" y="5943240"/>
            <a:ext cx="745920" cy="574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Edit Map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01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CustomShape 28"/>
          <p:cNvSpPr/>
          <p:nvPr/>
        </p:nvSpPr>
        <p:spPr>
          <a:xfrm>
            <a:off x="884520" y="2458080"/>
            <a:ext cx="765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CustomShape 29"/>
          <p:cNvSpPr/>
          <p:nvPr/>
        </p:nvSpPr>
        <p:spPr>
          <a:xfrm>
            <a:off x="302760" y="3013200"/>
            <a:ext cx="1101600" cy="17748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DejaVu Sans"/>
              </a:rPr>
              <a:t>disconnect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506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CustomShape 31"/>
          <p:cNvSpPr/>
          <p:nvPr/>
        </p:nvSpPr>
        <p:spPr>
          <a:xfrm>
            <a:off x="810000" y="447120"/>
            <a:ext cx="10571040" cy="96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fefefe"/>
                </a:solidFill>
                <a:latin typeface="Century Gothic"/>
                <a:ea typeface="DejaVu Sans"/>
              </a:rPr>
              <a:t>Navigation Diagram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508" name="CustomShape 32"/>
          <p:cNvSpPr/>
          <p:nvPr/>
        </p:nvSpPr>
        <p:spPr>
          <a:xfrm rot="16669200">
            <a:off x="3034440" y="531360"/>
            <a:ext cx="4377240" cy="6294600"/>
          </a:xfrm>
          <a:prstGeom prst="triangle">
            <a:avLst>
              <a:gd name="adj" fmla="val 2356"/>
            </a:avLst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09" name="CustomShape 33"/>
          <p:cNvSpPr/>
          <p:nvPr/>
        </p:nvSpPr>
        <p:spPr>
          <a:xfrm>
            <a:off x="5571360" y="1928880"/>
            <a:ext cx="5802120" cy="4502880"/>
          </a:xfrm>
          <a:prstGeom prst="ellipse">
            <a:avLst/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510" name="Image 41" descr=""/>
          <p:cNvPicPr/>
          <p:nvPr/>
        </p:nvPicPr>
        <p:blipFill>
          <a:blip r:embed="rId1"/>
          <a:stretch/>
        </p:blipFill>
        <p:spPr>
          <a:xfrm>
            <a:off x="6920640" y="1731600"/>
            <a:ext cx="2886840" cy="4880520"/>
          </a:xfrm>
          <a:prstGeom prst="rect">
            <a:avLst/>
          </a:prstGeom>
          <a:ln>
            <a:noFill/>
          </a:ln>
        </p:spPr>
      </p:pic>
      <p:sp>
        <p:nvSpPr>
          <p:cNvPr id="511" name="CustomShape 34"/>
          <p:cNvSpPr/>
          <p:nvPr/>
        </p:nvSpPr>
        <p:spPr>
          <a:xfrm>
            <a:off x="3573000" y="6418440"/>
            <a:ext cx="841932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2ccabe"/>
                </a:solidFill>
                <a:latin typeface="Times New Roman"/>
                <a:ea typeface="DejaVu Sans"/>
              </a:rPr>
              <a:t>photos shared, information about events, description of place/event,…</a:t>
            </a:r>
            <a:endParaRPr b="0" lang="fr-FR" sz="20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 7" descr=""/>
          <p:cNvPicPr/>
          <p:nvPr/>
        </p:nvPicPr>
        <p:blipFill>
          <a:blip r:embed="rId1"/>
          <a:stretch/>
        </p:blipFill>
        <p:spPr>
          <a:xfrm>
            <a:off x="8870040" y="0"/>
            <a:ext cx="3321000" cy="4978080"/>
          </a:xfrm>
          <a:prstGeom prst="rect">
            <a:avLst/>
          </a:prstGeom>
          <a:ln>
            <a:noFill/>
          </a:ln>
        </p:spPr>
      </p:pic>
      <p:grpSp>
        <p:nvGrpSpPr>
          <p:cNvPr id="128" name="Group 1"/>
          <p:cNvGrpSpPr/>
          <p:nvPr/>
        </p:nvGrpSpPr>
        <p:grpSpPr>
          <a:xfrm>
            <a:off x="6618960" y="1920960"/>
            <a:ext cx="2364480" cy="3057120"/>
            <a:chOff x="6618960" y="1920960"/>
            <a:chExt cx="2364480" cy="3057120"/>
          </a:xfrm>
        </p:grpSpPr>
        <p:pic>
          <p:nvPicPr>
            <p:cNvPr id="129" name="Image 3" descr=""/>
            <p:cNvPicPr/>
            <p:nvPr/>
          </p:nvPicPr>
          <p:blipFill>
            <a:blip r:embed="rId2"/>
            <a:stretch/>
          </p:blipFill>
          <p:spPr>
            <a:xfrm>
              <a:off x="6618960" y="1920960"/>
              <a:ext cx="2364480" cy="3057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0" name="Image 6" descr=""/>
            <p:cNvPicPr/>
            <p:nvPr/>
          </p:nvPicPr>
          <p:blipFill>
            <a:blip r:embed="rId3"/>
            <a:stretch/>
          </p:blipFill>
          <p:spPr>
            <a:xfrm>
              <a:off x="7896240" y="1965600"/>
              <a:ext cx="1045800" cy="8870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31" name="CustomShape 2"/>
          <p:cNvSpPr/>
          <p:nvPr/>
        </p:nvSpPr>
        <p:spPr>
          <a:xfrm>
            <a:off x="810000" y="1464840"/>
            <a:ext cx="10571040" cy="297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fr-FR" sz="5400" spc="-1" strike="noStrike">
                <a:solidFill>
                  <a:srgbClr val="fefefe"/>
                </a:solidFill>
                <a:latin typeface="Century Gothic"/>
                <a:ea typeface="DejaVu Sans"/>
              </a:rPr>
              <a:t>An App to share your favourite places !</a:t>
            </a:r>
            <a:endParaRPr b="0" lang="fr-FR" sz="5400" spc="-1" strike="noStrike">
              <a:latin typeface="Arial"/>
            </a:endParaRPr>
          </a:p>
        </p:txBody>
      </p:sp>
      <p:sp>
        <p:nvSpPr>
          <p:cNvPr id="132" name="CustomShape 3"/>
          <p:cNvSpPr/>
          <p:nvPr/>
        </p:nvSpPr>
        <p:spPr>
          <a:xfrm>
            <a:off x="695520" y="5257440"/>
            <a:ext cx="10591560" cy="85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This app will allow you to keep track of your favorite places and your upcoming events while sharing all of that with your friends !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CustomShape 1"/>
          <p:cNvSpPr/>
          <p:nvPr/>
        </p:nvSpPr>
        <p:spPr>
          <a:xfrm>
            <a:off x="1618200" y="2272320"/>
            <a:ext cx="639000" cy="3607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Login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13" name="CustomShape 2"/>
          <p:cNvSpPr/>
          <p:nvPr/>
        </p:nvSpPr>
        <p:spPr>
          <a:xfrm>
            <a:off x="1950480" y="3328560"/>
            <a:ext cx="360" cy="34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CustomShape 3"/>
          <p:cNvSpPr/>
          <p:nvPr/>
        </p:nvSpPr>
        <p:spPr>
          <a:xfrm>
            <a:off x="1618200" y="3675600"/>
            <a:ext cx="674640" cy="44928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Map View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15" name="CustomShape 4"/>
          <p:cNvSpPr/>
          <p:nvPr/>
        </p:nvSpPr>
        <p:spPr>
          <a:xfrm>
            <a:off x="1835640" y="2981520"/>
            <a:ext cx="236160" cy="345960"/>
          </a:xfrm>
          <a:prstGeom prst="flowChartDecision">
            <a:avLst/>
          </a:prstGeom>
          <a:solidFill>
            <a:srgbClr val="31859c"/>
          </a:solidFill>
          <a:ln w="9360">
            <a:solidFill>
              <a:srgbClr val="4a7ebb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16" name="CustomShape 5"/>
          <p:cNvSpPr/>
          <p:nvPr/>
        </p:nvSpPr>
        <p:spPr>
          <a:xfrm>
            <a:off x="1950480" y="2634480"/>
            <a:ext cx="360" cy="34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CustomShape 8"/>
          <p:cNvSpPr/>
          <p:nvPr/>
        </p:nvSpPr>
        <p:spPr>
          <a:xfrm flipH="1">
            <a:off x="2257920" y="2457000"/>
            <a:ext cx="172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CustomShape 9"/>
          <p:cNvSpPr/>
          <p:nvPr/>
        </p:nvSpPr>
        <p:spPr>
          <a:xfrm flipH="1" rot="16200000">
            <a:off x="1757160" y="4316040"/>
            <a:ext cx="844560" cy="45144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CustomShape 10"/>
          <p:cNvSpPr/>
          <p:nvPr/>
        </p:nvSpPr>
        <p:spPr>
          <a:xfrm rot="5400000">
            <a:off x="1304280" y="4315320"/>
            <a:ext cx="844560" cy="45144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CustomShape 11"/>
          <p:cNvSpPr/>
          <p:nvPr/>
        </p:nvSpPr>
        <p:spPr>
          <a:xfrm>
            <a:off x="2072880" y="4968000"/>
            <a:ext cx="674640" cy="44928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List Map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23" name="CustomShape 12"/>
          <p:cNvSpPr/>
          <p:nvPr/>
        </p:nvSpPr>
        <p:spPr>
          <a:xfrm>
            <a:off x="1089000" y="4960800"/>
            <a:ext cx="718200" cy="574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View Place/Event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24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CustomShape 15"/>
          <p:cNvSpPr/>
          <p:nvPr/>
        </p:nvSpPr>
        <p:spPr>
          <a:xfrm flipH="1">
            <a:off x="2293560" y="3897360"/>
            <a:ext cx="820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CustomShape 17"/>
          <p:cNvSpPr/>
          <p:nvPr/>
        </p:nvSpPr>
        <p:spPr>
          <a:xfrm>
            <a:off x="547560" y="4539960"/>
            <a:ext cx="360" cy="41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9" name="CustomShape 18"/>
          <p:cNvSpPr/>
          <p:nvPr/>
        </p:nvSpPr>
        <p:spPr>
          <a:xfrm>
            <a:off x="172080" y="4953240"/>
            <a:ext cx="745920" cy="574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Add Place/Event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30" name="CustomShape 19"/>
          <p:cNvSpPr/>
          <p:nvPr/>
        </p:nvSpPr>
        <p:spPr>
          <a:xfrm>
            <a:off x="1483920" y="5536800"/>
            <a:ext cx="360" cy="41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CustomShape 20"/>
          <p:cNvSpPr/>
          <p:nvPr/>
        </p:nvSpPr>
        <p:spPr>
          <a:xfrm>
            <a:off x="1108440" y="5950440"/>
            <a:ext cx="745920" cy="574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Edit Place/Event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32" name="CustomShape 21"/>
          <p:cNvSpPr/>
          <p:nvPr/>
        </p:nvSpPr>
        <p:spPr>
          <a:xfrm>
            <a:off x="2377080" y="5418720"/>
            <a:ext cx="360" cy="52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CustomShape 22"/>
          <p:cNvSpPr/>
          <p:nvPr/>
        </p:nvSpPr>
        <p:spPr>
          <a:xfrm>
            <a:off x="2001600" y="5943240"/>
            <a:ext cx="745920" cy="574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Add Map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34" name="CustomShape 23"/>
          <p:cNvSpPr/>
          <p:nvPr/>
        </p:nvSpPr>
        <p:spPr>
          <a:xfrm>
            <a:off x="3222720" y="5529600"/>
            <a:ext cx="360" cy="41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5" name="CustomShape 24"/>
          <p:cNvSpPr/>
          <p:nvPr/>
        </p:nvSpPr>
        <p:spPr>
          <a:xfrm>
            <a:off x="2847240" y="5943240"/>
            <a:ext cx="745920" cy="574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Edit Map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36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7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8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9" name="CustomShape 28"/>
          <p:cNvSpPr/>
          <p:nvPr/>
        </p:nvSpPr>
        <p:spPr>
          <a:xfrm>
            <a:off x="884520" y="2458080"/>
            <a:ext cx="765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CustomShape 29"/>
          <p:cNvSpPr/>
          <p:nvPr/>
        </p:nvSpPr>
        <p:spPr>
          <a:xfrm>
            <a:off x="302760" y="3013200"/>
            <a:ext cx="1101600" cy="17748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DejaVu Sans"/>
              </a:rPr>
              <a:t>disconnect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541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2" name="CustomShape 31"/>
          <p:cNvSpPr/>
          <p:nvPr/>
        </p:nvSpPr>
        <p:spPr>
          <a:xfrm>
            <a:off x="810000" y="447120"/>
            <a:ext cx="10571040" cy="96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fefefe"/>
                </a:solidFill>
                <a:latin typeface="Century Gothic"/>
                <a:ea typeface="DejaVu Sans"/>
              </a:rPr>
              <a:t>Navigation Diagram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543" name="CustomShape 32"/>
          <p:cNvSpPr/>
          <p:nvPr/>
        </p:nvSpPr>
        <p:spPr>
          <a:xfrm rot="15520200">
            <a:off x="2775600" y="1169280"/>
            <a:ext cx="4367520" cy="6653160"/>
          </a:xfrm>
          <a:prstGeom prst="triangle">
            <a:avLst>
              <a:gd name="adj" fmla="val 28942"/>
            </a:avLst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44" name="CustomShape 33"/>
          <p:cNvSpPr/>
          <p:nvPr/>
        </p:nvSpPr>
        <p:spPr>
          <a:xfrm>
            <a:off x="5571360" y="1556640"/>
            <a:ext cx="5802120" cy="4502880"/>
          </a:xfrm>
          <a:prstGeom prst="ellipse">
            <a:avLst/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545" name="Image 2" descr=""/>
          <p:cNvPicPr/>
          <p:nvPr/>
        </p:nvPicPr>
        <p:blipFill>
          <a:blip r:embed="rId1"/>
          <a:stretch/>
        </p:blipFill>
        <p:spPr>
          <a:xfrm>
            <a:off x="6883920" y="1397880"/>
            <a:ext cx="3028320" cy="4839120"/>
          </a:xfrm>
          <a:prstGeom prst="rect">
            <a:avLst/>
          </a:prstGeom>
          <a:ln>
            <a:noFill/>
          </a:ln>
        </p:spPr>
      </p:pic>
      <p:sp>
        <p:nvSpPr>
          <p:cNvPr id="546" name="CustomShape 34"/>
          <p:cNvSpPr/>
          <p:nvPr/>
        </p:nvSpPr>
        <p:spPr>
          <a:xfrm>
            <a:off x="3647880" y="6093360"/>
            <a:ext cx="84700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2ccabe"/>
                </a:solidFill>
                <a:latin typeface="Times New Roman"/>
                <a:ea typeface="DejaVu Sans"/>
              </a:rPr>
              <a:t>If its by the pop-up, address will auto completed and he can fill up the rest of information. He can also decide to share it.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547" name="CustomShape 35"/>
          <p:cNvSpPr/>
          <p:nvPr/>
        </p:nvSpPr>
        <p:spPr>
          <a:xfrm>
            <a:off x="3143520" y="1948320"/>
            <a:ext cx="3835440" cy="68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2ccabe"/>
                </a:solidFill>
                <a:latin typeface="Times New Roman"/>
                <a:ea typeface="DejaVu Sans"/>
              </a:rPr>
              <a:t>It would be the adding/setting 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2ccabe"/>
                </a:solidFill>
                <a:latin typeface="Times New Roman"/>
                <a:ea typeface="DejaVu Sans"/>
              </a:rPr>
              <a:t>menu for place/event.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548" name="CustomShape 36"/>
          <p:cNvSpPr/>
          <p:nvPr/>
        </p:nvSpPr>
        <p:spPr>
          <a:xfrm>
            <a:off x="4091040" y="4411440"/>
            <a:ext cx="2460960" cy="134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If  the user adds by the menu bar, he can write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 address and fill up other information.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CustomShape 1"/>
          <p:cNvSpPr/>
          <p:nvPr/>
        </p:nvSpPr>
        <p:spPr>
          <a:xfrm>
            <a:off x="1618200" y="2272320"/>
            <a:ext cx="639000" cy="3607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Login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50" name="CustomShape 2"/>
          <p:cNvSpPr/>
          <p:nvPr/>
        </p:nvSpPr>
        <p:spPr>
          <a:xfrm>
            <a:off x="1950480" y="3328560"/>
            <a:ext cx="360" cy="34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1" name="CustomShape 3"/>
          <p:cNvSpPr/>
          <p:nvPr/>
        </p:nvSpPr>
        <p:spPr>
          <a:xfrm>
            <a:off x="1618200" y="3675600"/>
            <a:ext cx="674640" cy="44928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Map View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52" name="CustomShape 4"/>
          <p:cNvSpPr/>
          <p:nvPr/>
        </p:nvSpPr>
        <p:spPr>
          <a:xfrm>
            <a:off x="1835640" y="2981520"/>
            <a:ext cx="236160" cy="345960"/>
          </a:xfrm>
          <a:prstGeom prst="flowChartDecision">
            <a:avLst/>
          </a:prstGeom>
          <a:solidFill>
            <a:srgbClr val="31859c"/>
          </a:solidFill>
          <a:ln w="9360">
            <a:solidFill>
              <a:srgbClr val="4a7ebb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53" name="CustomShape 5"/>
          <p:cNvSpPr/>
          <p:nvPr/>
        </p:nvSpPr>
        <p:spPr>
          <a:xfrm>
            <a:off x="1950480" y="2634480"/>
            <a:ext cx="360" cy="34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4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5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CustomShape 8"/>
          <p:cNvSpPr/>
          <p:nvPr/>
        </p:nvSpPr>
        <p:spPr>
          <a:xfrm flipH="1">
            <a:off x="2257920" y="2457000"/>
            <a:ext cx="172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7" name="CustomShape 9"/>
          <p:cNvSpPr/>
          <p:nvPr/>
        </p:nvSpPr>
        <p:spPr>
          <a:xfrm flipH="1" rot="16200000">
            <a:off x="1757160" y="4316040"/>
            <a:ext cx="844560" cy="45144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8" name="CustomShape 10"/>
          <p:cNvSpPr/>
          <p:nvPr/>
        </p:nvSpPr>
        <p:spPr>
          <a:xfrm rot="5400000">
            <a:off x="1304280" y="4315320"/>
            <a:ext cx="844560" cy="45144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9" name="CustomShape 11"/>
          <p:cNvSpPr/>
          <p:nvPr/>
        </p:nvSpPr>
        <p:spPr>
          <a:xfrm>
            <a:off x="2072880" y="4968000"/>
            <a:ext cx="674640" cy="44928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List Map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60" name="CustomShape 12"/>
          <p:cNvSpPr/>
          <p:nvPr/>
        </p:nvSpPr>
        <p:spPr>
          <a:xfrm>
            <a:off x="1089000" y="4960800"/>
            <a:ext cx="718200" cy="574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View Place/Event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61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2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3" name="CustomShape 15"/>
          <p:cNvSpPr/>
          <p:nvPr/>
        </p:nvSpPr>
        <p:spPr>
          <a:xfrm flipH="1">
            <a:off x="2293560" y="3897360"/>
            <a:ext cx="820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4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5" name="CustomShape 17"/>
          <p:cNvSpPr/>
          <p:nvPr/>
        </p:nvSpPr>
        <p:spPr>
          <a:xfrm>
            <a:off x="547560" y="4539960"/>
            <a:ext cx="360" cy="41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6" name="CustomShape 18"/>
          <p:cNvSpPr/>
          <p:nvPr/>
        </p:nvSpPr>
        <p:spPr>
          <a:xfrm>
            <a:off x="172080" y="4953240"/>
            <a:ext cx="745920" cy="574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Add Place/Event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67" name="CustomShape 19"/>
          <p:cNvSpPr/>
          <p:nvPr/>
        </p:nvSpPr>
        <p:spPr>
          <a:xfrm>
            <a:off x="1483920" y="5536800"/>
            <a:ext cx="360" cy="41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8" name="CustomShape 20"/>
          <p:cNvSpPr/>
          <p:nvPr/>
        </p:nvSpPr>
        <p:spPr>
          <a:xfrm>
            <a:off x="1108440" y="5950440"/>
            <a:ext cx="745920" cy="574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Edit Place/Event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69" name="CustomShape 21"/>
          <p:cNvSpPr/>
          <p:nvPr/>
        </p:nvSpPr>
        <p:spPr>
          <a:xfrm>
            <a:off x="2377080" y="5418720"/>
            <a:ext cx="360" cy="52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CustomShape 22"/>
          <p:cNvSpPr/>
          <p:nvPr/>
        </p:nvSpPr>
        <p:spPr>
          <a:xfrm>
            <a:off x="2001600" y="5943240"/>
            <a:ext cx="745920" cy="574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Add Map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71" name="CustomShape 23"/>
          <p:cNvSpPr/>
          <p:nvPr/>
        </p:nvSpPr>
        <p:spPr>
          <a:xfrm>
            <a:off x="3222720" y="5529600"/>
            <a:ext cx="360" cy="41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2" name="CustomShape 24"/>
          <p:cNvSpPr/>
          <p:nvPr/>
        </p:nvSpPr>
        <p:spPr>
          <a:xfrm>
            <a:off x="2847240" y="5943240"/>
            <a:ext cx="745920" cy="574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Edit Map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73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4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5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6" name="CustomShape 28"/>
          <p:cNvSpPr/>
          <p:nvPr/>
        </p:nvSpPr>
        <p:spPr>
          <a:xfrm>
            <a:off x="884520" y="2458080"/>
            <a:ext cx="765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7" name="CustomShape 29"/>
          <p:cNvSpPr/>
          <p:nvPr/>
        </p:nvSpPr>
        <p:spPr>
          <a:xfrm>
            <a:off x="302760" y="3013200"/>
            <a:ext cx="1101600" cy="17748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DejaVu Sans"/>
              </a:rPr>
              <a:t>disconnect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578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9" name="CustomShape 31"/>
          <p:cNvSpPr/>
          <p:nvPr/>
        </p:nvSpPr>
        <p:spPr>
          <a:xfrm>
            <a:off x="810000" y="447120"/>
            <a:ext cx="10571040" cy="96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fefefe"/>
                </a:solidFill>
                <a:latin typeface="Century Gothic"/>
                <a:ea typeface="DejaVu Sans"/>
              </a:rPr>
              <a:t>Navigation Diagram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580" name="CustomShape 32"/>
          <p:cNvSpPr/>
          <p:nvPr/>
        </p:nvSpPr>
        <p:spPr>
          <a:xfrm rot="16200000">
            <a:off x="3401640" y="1290600"/>
            <a:ext cx="4365000" cy="5568120"/>
          </a:xfrm>
          <a:prstGeom prst="triangle">
            <a:avLst>
              <a:gd name="adj" fmla="val 21150"/>
            </a:avLst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81" name="CustomShape 33"/>
          <p:cNvSpPr/>
          <p:nvPr/>
        </p:nvSpPr>
        <p:spPr>
          <a:xfrm>
            <a:off x="5571360" y="1928880"/>
            <a:ext cx="5802120" cy="4502880"/>
          </a:xfrm>
          <a:prstGeom prst="ellipse">
            <a:avLst/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582" name="Image 4" descr=""/>
          <p:cNvPicPr/>
          <p:nvPr/>
        </p:nvPicPr>
        <p:blipFill>
          <a:blip r:embed="rId1"/>
          <a:srcRect l="0" t="3218" r="0" b="3996"/>
          <a:stretch/>
        </p:blipFill>
        <p:spPr>
          <a:xfrm>
            <a:off x="6892560" y="1890720"/>
            <a:ext cx="2952360" cy="4540680"/>
          </a:xfrm>
          <a:prstGeom prst="rect">
            <a:avLst/>
          </a:prstGeom>
          <a:ln>
            <a:noFill/>
          </a:ln>
        </p:spPr>
      </p:pic>
      <p:sp>
        <p:nvSpPr>
          <p:cNvPr id="583" name="CustomShape 34"/>
          <p:cNvSpPr/>
          <p:nvPr/>
        </p:nvSpPr>
        <p:spPr>
          <a:xfrm>
            <a:off x="3632400" y="6099840"/>
            <a:ext cx="81907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2ccabe"/>
                </a:solidFill>
                <a:latin typeface="Times New Roman"/>
                <a:ea typeface="DejaVu Sans"/>
              </a:rPr>
              <a:t>List of maps the user created.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2ccabe"/>
                </a:solidFill>
                <a:latin typeface="Times New Roman"/>
                <a:ea typeface="DejaVu Sans"/>
              </a:rPr>
              <a:t>He can select the maps he want to activate on the general plan, add or delete.</a:t>
            </a:r>
            <a:endParaRPr b="0" lang="fr-FR" sz="18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CustomShape 1"/>
          <p:cNvSpPr/>
          <p:nvPr/>
        </p:nvSpPr>
        <p:spPr>
          <a:xfrm>
            <a:off x="1618200" y="2272320"/>
            <a:ext cx="639000" cy="3607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Login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85" name="CustomShape 2"/>
          <p:cNvSpPr/>
          <p:nvPr/>
        </p:nvSpPr>
        <p:spPr>
          <a:xfrm>
            <a:off x="1950480" y="3328560"/>
            <a:ext cx="360" cy="34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6" name="CustomShape 3"/>
          <p:cNvSpPr/>
          <p:nvPr/>
        </p:nvSpPr>
        <p:spPr>
          <a:xfrm>
            <a:off x="1618200" y="3675600"/>
            <a:ext cx="674640" cy="44928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Map View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87" name="CustomShape 4"/>
          <p:cNvSpPr/>
          <p:nvPr/>
        </p:nvSpPr>
        <p:spPr>
          <a:xfrm>
            <a:off x="1835640" y="2981520"/>
            <a:ext cx="236160" cy="345960"/>
          </a:xfrm>
          <a:prstGeom prst="flowChartDecision">
            <a:avLst/>
          </a:prstGeom>
          <a:solidFill>
            <a:srgbClr val="31859c"/>
          </a:solidFill>
          <a:ln w="9360">
            <a:solidFill>
              <a:srgbClr val="4a7ebb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88" name="CustomShape 5"/>
          <p:cNvSpPr/>
          <p:nvPr/>
        </p:nvSpPr>
        <p:spPr>
          <a:xfrm>
            <a:off x="1950480" y="2634480"/>
            <a:ext cx="360" cy="34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9" name="Line 6"/>
          <p:cNvSpPr/>
          <p:nvPr/>
        </p:nvSpPr>
        <p:spPr>
          <a:xfrm>
            <a:off x="2068560" y="315108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Line 7"/>
          <p:cNvSpPr/>
          <p:nvPr/>
        </p:nvSpPr>
        <p:spPr>
          <a:xfrm flipV="1">
            <a:off x="2432160" y="2457000"/>
            <a:ext cx="360" cy="69408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1" name="CustomShape 8"/>
          <p:cNvSpPr/>
          <p:nvPr/>
        </p:nvSpPr>
        <p:spPr>
          <a:xfrm flipH="1">
            <a:off x="2257920" y="2457000"/>
            <a:ext cx="172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2" name="CustomShape 9"/>
          <p:cNvSpPr/>
          <p:nvPr/>
        </p:nvSpPr>
        <p:spPr>
          <a:xfrm flipH="1" rot="16200000">
            <a:off x="1757160" y="4316040"/>
            <a:ext cx="844560" cy="45144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3" name="CustomShape 10"/>
          <p:cNvSpPr/>
          <p:nvPr/>
        </p:nvSpPr>
        <p:spPr>
          <a:xfrm rot="5400000">
            <a:off x="1304280" y="4315320"/>
            <a:ext cx="844560" cy="451440"/>
          </a:xfrm>
          <a:prstGeom prst="bentConnector3">
            <a:avLst>
              <a:gd name="adj1" fmla="val 50000"/>
            </a:avLst>
          </a:pr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4" name="CustomShape 11"/>
          <p:cNvSpPr/>
          <p:nvPr/>
        </p:nvSpPr>
        <p:spPr>
          <a:xfrm>
            <a:off x="2072880" y="4968000"/>
            <a:ext cx="674640" cy="44928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 </a:t>
            </a: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List Map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95" name="CustomShape 12"/>
          <p:cNvSpPr/>
          <p:nvPr/>
        </p:nvSpPr>
        <p:spPr>
          <a:xfrm>
            <a:off x="1089000" y="4960800"/>
            <a:ext cx="718200" cy="574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View Place/Event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96" name="Line 13"/>
          <p:cNvSpPr/>
          <p:nvPr/>
        </p:nvSpPr>
        <p:spPr>
          <a:xfrm>
            <a:off x="2752200" y="5182200"/>
            <a:ext cx="36360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7" name="Line 14"/>
          <p:cNvSpPr/>
          <p:nvPr/>
        </p:nvSpPr>
        <p:spPr>
          <a:xfrm flipV="1">
            <a:off x="3115800" y="3897000"/>
            <a:ext cx="360" cy="128520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8" name="CustomShape 15"/>
          <p:cNvSpPr/>
          <p:nvPr/>
        </p:nvSpPr>
        <p:spPr>
          <a:xfrm flipH="1">
            <a:off x="2293560" y="3897360"/>
            <a:ext cx="820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9" name="Line 16"/>
          <p:cNvSpPr/>
          <p:nvPr/>
        </p:nvSpPr>
        <p:spPr>
          <a:xfrm flipH="1">
            <a:off x="535320" y="4539600"/>
            <a:ext cx="964440" cy="1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0" name="CustomShape 17"/>
          <p:cNvSpPr/>
          <p:nvPr/>
        </p:nvSpPr>
        <p:spPr>
          <a:xfrm>
            <a:off x="547560" y="4539960"/>
            <a:ext cx="360" cy="41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1" name="CustomShape 18"/>
          <p:cNvSpPr/>
          <p:nvPr/>
        </p:nvSpPr>
        <p:spPr>
          <a:xfrm>
            <a:off x="172080" y="4953240"/>
            <a:ext cx="745920" cy="574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Add Place/Event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602" name="CustomShape 19"/>
          <p:cNvSpPr/>
          <p:nvPr/>
        </p:nvSpPr>
        <p:spPr>
          <a:xfrm>
            <a:off x="1483920" y="5536800"/>
            <a:ext cx="360" cy="41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3" name="CustomShape 20"/>
          <p:cNvSpPr/>
          <p:nvPr/>
        </p:nvSpPr>
        <p:spPr>
          <a:xfrm>
            <a:off x="1108440" y="5950440"/>
            <a:ext cx="745920" cy="574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Edit Place/Event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604" name="CustomShape 21"/>
          <p:cNvSpPr/>
          <p:nvPr/>
        </p:nvSpPr>
        <p:spPr>
          <a:xfrm>
            <a:off x="2377080" y="5418720"/>
            <a:ext cx="360" cy="52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5" name="CustomShape 22"/>
          <p:cNvSpPr/>
          <p:nvPr/>
        </p:nvSpPr>
        <p:spPr>
          <a:xfrm>
            <a:off x="2001600" y="5943240"/>
            <a:ext cx="745920" cy="574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Add Map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606" name="CustomShape 23"/>
          <p:cNvSpPr/>
          <p:nvPr/>
        </p:nvSpPr>
        <p:spPr>
          <a:xfrm>
            <a:off x="3222720" y="5529600"/>
            <a:ext cx="360" cy="41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7" name="CustomShape 24"/>
          <p:cNvSpPr/>
          <p:nvPr/>
        </p:nvSpPr>
        <p:spPr>
          <a:xfrm>
            <a:off x="2847240" y="5943240"/>
            <a:ext cx="745920" cy="57492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9360">
            <a:solidFill>
              <a:srgbClr val="376092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6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Calibri"/>
              </a:rPr>
              <a:t>Edit Map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608" name="Line 25"/>
          <p:cNvSpPr/>
          <p:nvPr/>
        </p:nvSpPr>
        <p:spPr>
          <a:xfrm flipH="1">
            <a:off x="2377080" y="5529240"/>
            <a:ext cx="84564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9" name="Line 26"/>
          <p:cNvSpPr/>
          <p:nvPr/>
        </p:nvSpPr>
        <p:spPr>
          <a:xfrm>
            <a:off x="884520" y="3976560"/>
            <a:ext cx="733680" cy="3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0" name="Line 27"/>
          <p:cNvSpPr/>
          <p:nvPr/>
        </p:nvSpPr>
        <p:spPr>
          <a:xfrm flipV="1">
            <a:off x="884520" y="3213720"/>
            <a:ext cx="360" cy="73044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1" name="CustomShape 28"/>
          <p:cNvSpPr/>
          <p:nvPr/>
        </p:nvSpPr>
        <p:spPr>
          <a:xfrm>
            <a:off x="884520" y="2458080"/>
            <a:ext cx="765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376092"/>
          </a:solidFill>
          <a:ln w="1908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2" name="CustomShape 29"/>
          <p:cNvSpPr/>
          <p:nvPr/>
        </p:nvSpPr>
        <p:spPr>
          <a:xfrm>
            <a:off x="302760" y="3013200"/>
            <a:ext cx="1101600" cy="17748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DejaVu Sans"/>
              </a:rPr>
              <a:t>disconnect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613" name="Line 30"/>
          <p:cNvSpPr/>
          <p:nvPr/>
        </p:nvSpPr>
        <p:spPr>
          <a:xfrm flipV="1">
            <a:off x="884520" y="2457720"/>
            <a:ext cx="360" cy="644760"/>
          </a:xfrm>
          <a:prstGeom prst="line">
            <a:avLst/>
          </a:prstGeom>
          <a:ln w="19080">
            <a:solidFill>
              <a:srgbClr val="4a7e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4" name="CustomShape 31"/>
          <p:cNvSpPr/>
          <p:nvPr/>
        </p:nvSpPr>
        <p:spPr>
          <a:xfrm>
            <a:off x="810000" y="447120"/>
            <a:ext cx="10571040" cy="96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fefefe"/>
                </a:solidFill>
                <a:latin typeface="Century Gothic"/>
                <a:ea typeface="DejaVu Sans"/>
              </a:rPr>
              <a:t>Navigation Diagram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615" name="CustomShape 32"/>
          <p:cNvSpPr/>
          <p:nvPr/>
        </p:nvSpPr>
        <p:spPr>
          <a:xfrm rot="15636000">
            <a:off x="4062600" y="1635120"/>
            <a:ext cx="4380840" cy="5844600"/>
          </a:xfrm>
          <a:prstGeom prst="triangle">
            <a:avLst>
              <a:gd name="adj" fmla="val 20358"/>
            </a:avLst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16" name="CustomShape 33"/>
          <p:cNvSpPr/>
          <p:nvPr/>
        </p:nvSpPr>
        <p:spPr>
          <a:xfrm>
            <a:off x="5571360" y="1928880"/>
            <a:ext cx="5802120" cy="4502880"/>
          </a:xfrm>
          <a:prstGeom prst="ellipse">
            <a:avLst/>
          </a:prstGeom>
          <a:solidFill>
            <a:srgbClr val="dce6f2"/>
          </a:solidFill>
          <a:ln w="19080">
            <a:solidFill>
              <a:srgbClr val="00b0f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617" name="Image 2" descr=""/>
          <p:cNvPicPr/>
          <p:nvPr/>
        </p:nvPicPr>
        <p:blipFill>
          <a:blip r:embed="rId1"/>
          <a:stretch/>
        </p:blipFill>
        <p:spPr>
          <a:xfrm>
            <a:off x="6942960" y="1722600"/>
            <a:ext cx="2954160" cy="4889880"/>
          </a:xfrm>
          <a:prstGeom prst="rect">
            <a:avLst/>
          </a:prstGeom>
          <a:ln>
            <a:noFill/>
          </a:ln>
        </p:spPr>
      </p:pic>
      <p:sp>
        <p:nvSpPr>
          <p:cNvPr id="618" name="CustomShape 34"/>
          <p:cNvSpPr/>
          <p:nvPr/>
        </p:nvSpPr>
        <p:spPr>
          <a:xfrm>
            <a:off x="4082400" y="6428880"/>
            <a:ext cx="47995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2ccabe"/>
                </a:solidFill>
                <a:latin typeface="Times New Roman"/>
                <a:ea typeface="DejaVu Sans"/>
              </a:rPr>
              <a:t>A quick-access to the filters of the current map.</a:t>
            </a:r>
            <a:endParaRPr b="0" lang="fr-FR" sz="18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CustomShape 1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fefefe"/>
                </a:solidFill>
                <a:latin typeface="Century Gothic"/>
                <a:ea typeface="DejaVu Sans"/>
              </a:rPr>
              <a:t>Backlog</a:t>
            </a:r>
            <a:endParaRPr b="0" lang="fr-FR" sz="4000" spc="-1" strike="noStrike">
              <a:latin typeface="Arial"/>
            </a:endParaRPr>
          </a:p>
        </p:txBody>
      </p:sp>
      <p:graphicFrame>
        <p:nvGraphicFramePr>
          <p:cNvPr id="620" name="Table 2"/>
          <p:cNvGraphicFramePr/>
          <p:nvPr/>
        </p:nvGraphicFramePr>
        <p:xfrm>
          <a:off x="609480" y="2207520"/>
          <a:ext cx="10728000" cy="4448520"/>
        </p:xfrm>
        <a:graphic>
          <a:graphicData uri="http://schemas.openxmlformats.org/drawingml/2006/table">
            <a:tbl>
              <a:tblPr/>
              <a:tblGrid>
                <a:gridCol w="6749280"/>
                <a:gridCol w="2062440"/>
                <a:gridCol w="1916640"/>
              </a:tblGrid>
              <a:tr h="379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To do</a:t>
                      </a:r>
                      <a:endParaRPr b="0" lang="fr-F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198a8a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Priority</a:t>
                      </a:r>
                      <a:endParaRPr b="0" lang="fr-F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198a8a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Difficulty</a:t>
                      </a:r>
                      <a:endParaRPr b="0" lang="fr-F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198a8a"/>
                    </a:solidFill>
                  </a:tcPr>
                </a:tc>
              </a:tr>
              <a:tr h="40896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Manage place, events : Add, delete or edit them.</a:t>
                      </a:r>
                      <a:endParaRPr b="0" lang="fr-F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5</a:t>
                      </a:r>
                      <a:endParaRPr b="0" lang="fr-F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b="0" lang="fr-F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</a:tr>
              <a:tr h="39420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Manage multiple maps : Add, delete, edit, share them.</a:t>
                      </a:r>
                      <a:endParaRPr b="0" lang="fr-F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  <a:endParaRPr b="0" lang="fr-F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4-5</a:t>
                      </a:r>
                      <a:endParaRPr b="0" lang="fr-F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</a:tr>
              <a:tr h="39420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Filter by category : You can select a category to display on your map. </a:t>
                      </a:r>
                      <a:endParaRPr b="0" lang="fr-F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  <a:endParaRPr b="0" lang="fr-F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5</a:t>
                      </a:r>
                      <a:endParaRPr b="0" lang="fr-F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</a:tr>
              <a:tr h="41832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Login/Logout protocol.</a:t>
                      </a:r>
                      <a:endParaRPr b="0" lang="fr-F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b="0" lang="fr-F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b="0" lang="fr-F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</a:tr>
              <a:tr h="43020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Friendlist :Add a friend, delete a friend, share with them.</a:t>
                      </a:r>
                      <a:endParaRPr b="0" lang="fr-F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b="0" lang="fr-F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b="0" lang="fr-F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</a:tr>
              <a:tr h="37368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Pictures : Add, delete, comment, share.</a:t>
                      </a:r>
                      <a:endParaRPr b="0" lang="fr-F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b="0" lang="fr-F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b="0" lang="fr-F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</a:tr>
              <a:tr h="41616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Messages/Comments : Add, delete, edit, share.</a:t>
                      </a:r>
                      <a:endParaRPr b="0" lang="fr-F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b="0" lang="fr-F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b="0" lang="fr-F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</a:tr>
              <a:tr h="43020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Pathfinding : Find the shortest path between two points.</a:t>
                      </a:r>
                      <a:endParaRPr b="0" lang="fr-F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b="0" lang="fr-F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b="0" lang="fr-F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</a:tr>
              <a:tr h="43020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Search for a map (from friend or a public one)</a:t>
                      </a:r>
                      <a:endParaRPr b="0" lang="fr-F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b="0" lang="fr-F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b="0" lang="fr-F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a3a3"/>
                    </a:solidFill>
                  </a:tcPr>
                </a:tc>
              </a:tr>
              <a:tr h="37368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Search for a place (by name or by coordinates)</a:t>
                      </a:r>
                      <a:endParaRPr b="0" lang="fr-F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b="0" lang="fr-F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b="0" lang="fr-F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47b8b8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CustomShape 1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fefefe"/>
                </a:solidFill>
                <a:latin typeface="Century Gothic"/>
                <a:ea typeface="DejaVu Sans"/>
              </a:rPr>
              <a:t>Web Services</a:t>
            </a:r>
            <a:endParaRPr b="0" lang="fr-FR" sz="4000" spc="-1" strike="noStrike">
              <a:latin typeface="Arial"/>
            </a:endParaRPr>
          </a:p>
        </p:txBody>
      </p:sp>
      <p:graphicFrame>
        <p:nvGraphicFramePr>
          <p:cNvPr id="622" name="Table 2"/>
          <p:cNvGraphicFramePr/>
          <p:nvPr/>
        </p:nvGraphicFramePr>
        <p:xfrm>
          <a:off x="204120" y="2381760"/>
          <a:ext cx="11781720" cy="3722040"/>
        </p:xfrm>
        <a:graphic>
          <a:graphicData uri="http://schemas.openxmlformats.org/drawingml/2006/table">
            <a:tbl>
              <a:tblPr/>
              <a:tblGrid>
                <a:gridCol w="1268640"/>
                <a:gridCol w="4557600"/>
                <a:gridCol w="5955840"/>
              </a:tblGrid>
              <a:tr h="37224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Type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URL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Behavior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37224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GET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/list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Returns a list of maps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37224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GET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/{id_map}/{id_place}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Returns detail of a place / event for the corresponding «id»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37224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GET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/{id_map}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Returns detail of a map for the corresponding «id»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37224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POST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/{id_map}/{id_place}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Modify a place / event for the corresponding «id»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37224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POST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/{id_map}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Modify a map for the corresponding «id»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37224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PUT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/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Add a new map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37224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PUT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/{id_map}/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Add a new place / event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37224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DELETE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/{id_map}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Delete a map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  <a:tr h="37224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DELETE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/{id_map}/{id_place}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Delete a place / event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00c6bb"/>
                      </a:solidFill>
                    </a:lnL>
                    <a:lnR w="12240">
                      <a:solidFill>
                        <a:srgbClr val="00c6bb"/>
                      </a:solidFill>
                    </a:lnR>
                    <a:lnT w="12240">
                      <a:solidFill>
                        <a:srgbClr val="00c6bb"/>
                      </a:solidFill>
                    </a:lnT>
                    <a:lnB w="12240">
                      <a:solidFill>
                        <a:srgbClr val="00c6bb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810000" y="447120"/>
            <a:ext cx="10571040" cy="96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fefefe"/>
                </a:solidFill>
                <a:latin typeface="Century Gothic"/>
                <a:ea typeface="DejaVu Sans"/>
              </a:rPr>
              <a:t>System Definition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818640" y="2349000"/>
            <a:ext cx="10553400" cy="410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343080" indent="-34200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b="0" lang="fr-FR" sz="2400" spc="-1" strike="noStrike">
                <a:solidFill>
                  <a:srgbClr val="ffffff"/>
                </a:solidFill>
                <a:latin typeface="Century Gothic"/>
                <a:ea typeface="DejaVu Sans"/>
              </a:rPr>
              <a:t>Mark a place down as one of your favourites in the world.</a:t>
            </a:r>
            <a:endParaRPr b="0" lang="fr-FR" sz="2400" spc="-1" strike="noStrike">
              <a:latin typeface="Arial"/>
            </a:endParaRPr>
          </a:p>
          <a:p>
            <a:pPr marL="720"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b="0" lang="fr-FR" sz="24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Plan your upcoming events and share them with your friends.</a:t>
            </a:r>
            <a:endParaRPr b="0" lang="fr-FR" sz="2400" spc="-1" strike="noStrike">
              <a:latin typeface="Arial"/>
            </a:endParaRPr>
          </a:p>
          <a:p>
            <a:pPr marL="720"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b="0" lang="fr-FR" sz="24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Share your maps with your friends or make it available publicly.</a:t>
            </a:r>
            <a:endParaRPr b="0" lang="fr-FR" sz="2400" spc="-1" strike="noStrike">
              <a:latin typeface="Arial"/>
            </a:endParaRPr>
          </a:p>
          <a:p>
            <a:pPr marL="720"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b="0" lang="fr-FR" sz="2400" spc="-1" strike="noStrike">
                <a:solidFill>
                  <a:srgbClr val="ffffff"/>
                </a:solidFill>
                <a:latin typeface="Century Gothic"/>
                <a:ea typeface="DejaVu Sans"/>
              </a:rPr>
              <a:t>Manage multiple maps, and combine them.</a:t>
            </a:r>
            <a:endParaRPr b="0" lang="fr-FR" sz="2400" spc="-1" strike="noStrike">
              <a:latin typeface="Arial"/>
            </a:endParaRPr>
          </a:p>
          <a:p>
            <a:pPr marL="720"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b="0" lang="fr-FR" sz="24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Add your own photos of the events and places you go to.</a:t>
            </a:r>
            <a:endParaRPr b="0" lang="fr-FR" sz="2400" spc="-1" strike="noStrike">
              <a:latin typeface="Arial"/>
            </a:endParaRPr>
          </a:p>
          <a:p>
            <a:pPr marL="720"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b="0" lang="fr-FR" sz="2400" spc="-1" strike="noStrike">
                <a:solidFill>
                  <a:srgbClr val="ffffff"/>
                </a:solidFill>
                <a:latin typeface="Century Gothic"/>
                <a:ea typeface="DejaVu Sans"/>
              </a:rPr>
              <a:t>Find the shortest way to go where you want to go !</a:t>
            </a:r>
            <a:endParaRPr b="0" lang="fr-FR" sz="24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810000" y="447120"/>
            <a:ext cx="10571040" cy="96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fefefe"/>
                </a:solidFill>
                <a:latin typeface="Century Gothic"/>
                <a:ea typeface="DejaVu Sans"/>
              </a:rPr>
              <a:t>Users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858240" y="2296800"/>
            <a:ext cx="10553400" cy="363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343080" indent="-342000"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There is only one type of user in this app : The regular one. </a:t>
            </a:r>
            <a:endParaRPr b="0" lang="fr-FR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He is able to </a:t>
            </a:r>
            <a:r>
              <a:rPr b="1" lang="fr-FR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create</a:t>
            </a:r>
            <a:r>
              <a:rPr b="0" lang="fr-FR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, </a:t>
            </a:r>
            <a:r>
              <a:rPr b="1" lang="fr-FR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edit</a:t>
            </a:r>
            <a:r>
              <a:rPr b="0" lang="fr-FR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, </a:t>
            </a:r>
            <a:r>
              <a:rPr b="1" lang="fr-FR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manage</a:t>
            </a:r>
            <a:r>
              <a:rPr b="0" lang="fr-FR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 and </a:t>
            </a:r>
            <a:r>
              <a:rPr b="1" lang="fr-FR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share maps. </a:t>
            </a:r>
            <a:endParaRPr b="0" lang="fr-FR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On them, he can organise events, place points of interest and check what others have</a:t>
            </a:r>
            <a:endParaRPr b="0" lang="fr-FR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decided to share.</a:t>
            </a:r>
            <a:endParaRPr b="0" lang="fr-FR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He has the possibility to </a:t>
            </a:r>
            <a:r>
              <a:rPr b="1" lang="fr-FR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publish</a:t>
            </a:r>
            <a:r>
              <a:rPr b="0" lang="fr-FR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 </a:t>
            </a:r>
            <a:r>
              <a:rPr b="1" lang="fr-FR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photos</a:t>
            </a:r>
            <a:r>
              <a:rPr b="0" lang="fr-FR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 and </a:t>
            </a:r>
            <a:r>
              <a:rPr b="1" lang="fr-FR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messages</a:t>
            </a:r>
            <a:r>
              <a:rPr b="0" lang="fr-FR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, and to </a:t>
            </a:r>
            <a:r>
              <a:rPr b="1" lang="fr-FR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befriend</a:t>
            </a:r>
            <a:r>
              <a:rPr b="0" lang="fr-FR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 others.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137" name="Image 3" descr=""/>
          <p:cNvPicPr/>
          <p:nvPr/>
        </p:nvPicPr>
        <p:blipFill>
          <a:blip r:embed="rId1"/>
          <a:stretch/>
        </p:blipFill>
        <p:spPr>
          <a:xfrm>
            <a:off x="9461160" y="282096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138" name="Image 4" descr=""/>
          <p:cNvPicPr/>
          <p:nvPr/>
        </p:nvPicPr>
        <p:blipFill>
          <a:blip r:embed="rId2"/>
          <a:stretch/>
        </p:blipFill>
        <p:spPr>
          <a:xfrm>
            <a:off x="7709760" y="3154320"/>
            <a:ext cx="770400" cy="959760"/>
          </a:xfrm>
          <a:prstGeom prst="rect">
            <a:avLst/>
          </a:prstGeom>
          <a:ln>
            <a:noFill/>
          </a:ln>
        </p:spPr>
      </p:pic>
      <p:pic>
        <p:nvPicPr>
          <p:cNvPr id="139" name="Image 5" descr=""/>
          <p:cNvPicPr/>
          <p:nvPr/>
        </p:nvPicPr>
        <p:blipFill>
          <a:blip r:embed="rId3"/>
          <a:stretch/>
        </p:blipFill>
        <p:spPr>
          <a:xfrm>
            <a:off x="9705600" y="4637160"/>
            <a:ext cx="1624680" cy="1510200"/>
          </a:xfrm>
          <a:prstGeom prst="rect">
            <a:avLst/>
          </a:prstGeom>
          <a:ln>
            <a:noFill/>
          </a:ln>
        </p:spPr>
      </p:pic>
      <p:pic>
        <p:nvPicPr>
          <p:cNvPr id="140" name="Image 6" descr=""/>
          <p:cNvPicPr/>
          <p:nvPr/>
        </p:nvPicPr>
        <p:blipFill>
          <a:blip r:embed="rId4"/>
          <a:stretch/>
        </p:blipFill>
        <p:spPr>
          <a:xfrm>
            <a:off x="10518480" y="3783600"/>
            <a:ext cx="1534320" cy="1871280"/>
          </a:xfrm>
          <a:prstGeom prst="rect">
            <a:avLst/>
          </a:prstGeom>
          <a:ln>
            <a:noFill/>
          </a:ln>
        </p:spPr>
      </p:pic>
      <p:pic>
        <p:nvPicPr>
          <p:cNvPr id="141" name="Image 7" descr=""/>
          <p:cNvPicPr/>
          <p:nvPr/>
        </p:nvPicPr>
        <p:blipFill>
          <a:blip r:embed="rId5"/>
          <a:stretch/>
        </p:blipFill>
        <p:spPr>
          <a:xfrm>
            <a:off x="10276200" y="4603320"/>
            <a:ext cx="204120" cy="249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810000" y="447120"/>
            <a:ext cx="10571040" cy="96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fefefe"/>
                </a:solidFill>
                <a:latin typeface="Century Gothic"/>
                <a:ea typeface="DejaVu Sans"/>
              </a:rPr>
              <a:t>Business Objects : recap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818640" y="2222280"/>
            <a:ext cx="10553400" cy="363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343080" indent="-342000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The business objects would be : </a:t>
            </a:r>
            <a:endParaRPr b="0" lang="fr-FR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b="0" lang="fr-FR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The Users themselves.</a:t>
            </a:r>
            <a:endParaRPr b="0" lang="fr-FR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b="0" lang="fr-FR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The Places of interest a user can pinpoint.</a:t>
            </a:r>
            <a:endParaRPr b="0" lang="fr-FR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b="0" lang="fr-FR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The Events the users can schedule.</a:t>
            </a:r>
            <a:endParaRPr b="0" lang="fr-FR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b="0" lang="fr-FR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The Maps a user will create and manage.</a:t>
            </a:r>
            <a:endParaRPr b="0" lang="fr-FR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c6bb"/>
              </a:buClr>
              <a:buFont typeface="Wingdings 2" charset="2"/>
              <a:buChar char=""/>
            </a:pPr>
            <a:r>
              <a:rPr b="0" lang="fr-FR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The messages and pictures a user can send.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810000" y="447120"/>
            <a:ext cx="10571040" cy="96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fefefe"/>
                </a:solidFill>
                <a:latin typeface="Century Gothic"/>
                <a:ea typeface="DejaVu Sans"/>
              </a:rPr>
              <a:t>Technical Proposition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628200" y="2946240"/>
            <a:ext cx="7071480" cy="310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We have four main subsystems coexisting in our app : 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b="0" lang="fr-FR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Database stocking data of users and places/events.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b="0" lang="fr-FR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The main server running the code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b="0" lang="fr-FR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The Google Map API, called to display the map to the user.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b="0" lang="fr-FR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The user’s own screen, on which we will render the map.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146" name="CustomShape 3"/>
          <p:cNvSpPr/>
          <p:nvPr/>
        </p:nvSpPr>
        <p:spPr>
          <a:xfrm>
            <a:off x="9650880" y="2432160"/>
            <a:ext cx="2265840" cy="102780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Arial"/>
                <a:ea typeface="DejaVu Sans"/>
              </a:rPr>
              <a:t>Main Server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147" name="CustomShape 4"/>
          <p:cNvSpPr/>
          <p:nvPr/>
        </p:nvSpPr>
        <p:spPr>
          <a:xfrm>
            <a:off x="9741600" y="5166720"/>
            <a:ext cx="2175120" cy="102780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Arial"/>
                <a:ea typeface="DejaVu Sans"/>
              </a:rPr>
              <a:t>GUI (Mobile, User’s screen)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148" name="CustomShape 5"/>
          <p:cNvSpPr/>
          <p:nvPr/>
        </p:nvSpPr>
        <p:spPr>
          <a:xfrm>
            <a:off x="7460280" y="5122440"/>
            <a:ext cx="1582200" cy="102780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Arial"/>
                <a:ea typeface="DejaVu Sans"/>
              </a:rPr>
              <a:t>Google Map API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149" name="CustomShape 6"/>
          <p:cNvSpPr/>
          <p:nvPr/>
        </p:nvSpPr>
        <p:spPr>
          <a:xfrm>
            <a:off x="10784160" y="3460680"/>
            <a:ext cx="44280" cy="1704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a7ebb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7"/>
          <p:cNvSpPr/>
          <p:nvPr/>
        </p:nvSpPr>
        <p:spPr>
          <a:xfrm>
            <a:off x="9043200" y="5669280"/>
            <a:ext cx="696960" cy="10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a7ebb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8"/>
          <p:cNvSpPr/>
          <p:nvPr/>
        </p:nvSpPr>
        <p:spPr>
          <a:xfrm>
            <a:off x="7460280" y="2432160"/>
            <a:ext cx="1582200" cy="1027800"/>
          </a:xfrm>
          <a:prstGeom prst="roundRect">
            <a:avLst>
              <a:gd name="adj" fmla="val 16667"/>
            </a:avLst>
          </a:prstGeom>
          <a:solidFill>
            <a:srgbClr val="31859c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Arial"/>
                <a:ea typeface="DejaVu Sans"/>
              </a:rPr>
              <a:t>Database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152" name="CustomShape 9"/>
          <p:cNvSpPr/>
          <p:nvPr/>
        </p:nvSpPr>
        <p:spPr>
          <a:xfrm>
            <a:off x="9043200" y="2946240"/>
            <a:ext cx="606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a7ebb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810000" y="447120"/>
            <a:ext cx="10569960" cy="96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fefefe"/>
                </a:solidFill>
                <a:latin typeface="Century Gothic"/>
                <a:ea typeface="DejaVu Sans"/>
              </a:rPr>
              <a:t>Business Objects : Diagram</a:t>
            </a:r>
            <a:endParaRPr b="0" lang="fr-FR" sz="4000" spc="-1" strike="noStrike">
              <a:latin typeface="Arial"/>
            </a:endParaRPr>
          </a:p>
        </p:txBody>
      </p:sp>
      <p:pic>
        <p:nvPicPr>
          <p:cNvPr id="154" name="Image 135" descr=""/>
          <p:cNvPicPr/>
          <p:nvPr/>
        </p:nvPicPr>
        <p:blipFill>
          <a:blip r:embed="rId1"/>
          <a:stretch/>
        </p:blipFill>
        <p:spPr>
          <a:xfrm>
            <a:off x="3528360" y="1887840"/>
            <a:ext cx="5841000" cy="5029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60120" y="399960"/>
            <a:ext cx="12132000" cy="1112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fr-FR" sz="6000" spc="-1" strike="noStrike">
                <a:latin typeface="Arial"/>
                <a:ea typeface="Microsoft YaHei"/>
              </a:rPr>
              <a:t>The Database : </a:t>
            </a:r>
            <a:r>
              <a:rPr b="1" lang="fr-FR" sz="6000" spc="-1" strike="noStrike">
                <a:latin typeface="Arial"/>
              </a:rPr>
              <a:t>How it works</a:t>
            </a:r>
            <a:endParaRPr b="1" lang="fr-FR" sz="6000" spc="-1" strike="noStrike">
              <a:latin typeface="Arial"/>
            </a:endParaRPr>
          </a:p>
        </p:txBody>
      </p:sp>
      <p:sp>
        <p:nvSpPr>
          <p:cNvPr id="156" name="TextShape 2"/>
          <p:cNvSpPr txBox="1"/>
          <p:nvPr/>
        </p:nvSpPr>
        <p:spPr>
          <a:xfrm>
            <a:off x="432000" y="2304000"/>
            <a:ext cx="9936000" cy="4185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endParaRPr b="0" lang="fr-FR" sz="1800" spc="-1" strike="noStrike">
              <a:latin typeface="Arial"/>
            </a:endParaRPr>
          </a:p>
          <a:p>
            <a:pPr algn="ctr"/>
            <a:r>
              <a:rPr b="1" lang="fr-FR" sz="1800" spc="-1" strike="noStrike">
                <a:latin typeface="Arial"/>
              </a:rPr>
              <a:t>&gt; All our DAOs represent a Database Entity :  User, Event/Place, Map,.. </a:t>
            </a:r>
            <a:endParaRPr b="0" lang="fr-FR" sz="1800" spc="-1" strike="noStrike">
              <a:latin typeface="Arial"/>
            </a:endParaRPr>
          </a:p>
          <a:p>
            <a:pPr algn="ctr"/>
            <a:endParaRPr b="0" lang="fr-FR" sz="1800" spc="-1" strike="noStrike">
              <a:latin typeface="Arial"/>
            </a:endParaRPr>
          </a:p>
          <a:p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latin typeface="Arial"/>
              </a:rPr>
              <a:t>They share common functions extended from the DAO abstract class :   </a:t>
            </a:r>
            <a:endParaRPr b="0" lang="fr-FR" sz="1800" spc="-1" strike="noStrike">
              <a:latin typeface="Arial"/>
            </a:endParaRPr>
          </a:p>
          <a:p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latin typeface="Arial"/>
              </a:rPr>
              <a:t>&gt; The </a:t>
            </a:r>
            <a:r>
              <a:rPr b="1" lang="fr-FR" sz="1800" spc="-1" strike="noStrike" u="sng">
                <a:uFillTx/>
                <a:latin typeface="Arial"/>
              </a:rPr>
              <a:t>add</a:t>
            </a:r>
            <a:r>
              <a:rPr b="0" lang="fr-FR" sz="1800" spc="-1" strike="noStrike">
                <a:latin typeface="Arial"/>
              </a:rPr>
              <a:t> function is the same for all the DAOs and allow us to push </a:t>
            </a:r>
            <a:r>
              <a:rPr b="0" lang="fr-FR" sz="1800" spc="-1" strike="noStrike">
                <a:latin typeface="Arial"/>
              </a:rPr>
              <a:t> </a:t>
            </a:r>
            <a:endParaRPr b="0" lang="fr-FR" sz="1800" spc="-1" strike="noStrike">
              <a:latin typeface="Arial"/>
            </a:endParaRPr>
          </a:p>
          <a:p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latin typeface="Arial"/>
              </a:rPr>
              <a:t>&gt; The </a:t>
            </a:r>
            <a:r>
              <a:rPr b="1" lang="fr-FR" sz="1800" spc="-1" strike="noStrike" u="sng">
                <a:uFillTx/>
                <a:latin typeface="Arial"/>
              </a:rPr>
              <a:t>delete</a:t>
            </a:r>
            <a:r>
              <a:rPr b="0" lang="fr-FR" sz="1800" spc="-1" strike="noStrike">
                <a:latin typeface="Arial"/>
              </a:rPr>
              <a:t> function is not shared and takes care, for each DAO, to delete « en cascade » the appropriate data in linked tables.</a:t>
            </a:r>
            <a:endParaRPr b="0" lang="fr-FR" sz="1800" spc="-1" strike="noStrike">
              <a:latin typeface="Arial"/>
            </a:endParaRPr>
          </a:p>
          <a:p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latin typeface="Arial"/>
              </a:rPr>
              <a:t>&gt; The </a:t>
            </a:r>
            <a:r>
              <a:rPr b="1" lang="fr-FR" sz="1800" spc="-1" strike="noStrike" u="sng">
                <a:uFillTx/>
                <a:latin typeface="Arial"/>
              </a:rPr>
              <a:t>find</a:t>
            </a:r>
            <a:r>
              <a:rPr b="0" lang="fr-FR" sz="1800" spc="-1" strike="noStrike">
                <a:latin typeface="Arial"/>
              </a:rPr>
              <a:t> function is explicit and returns the row of the found row.</a:t>
            </a:r>
            <a:r>
              <a:rPr b="1" lang="fr-FR" sz="1800" spc="-1" strike="noStrike">
                <a:latin typeface="Arial"/>
              </a:rPr>
              <a:t> </a:t>
            </a:r>
            <a:endParaRPr b="0" lang="fr-FR" sz="1800" spc="-1" strike="noStrike">
              <a:latin typeface="Arial"/>
            </a:endParaRPr>
          </a:p>
          <a:p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latin typeface="Arial"/>
              </a:rPr>
              <a:t>&gt; The </a:t>
            </a:r>
            <a:r>
              <a:rPr b="1" lang="fr-FR" sz="1800" spc="-1" strike="noStrike" u="sng">
                <a:uFillTx/>
                <a:latin typeface="Arial"/>
              </a:rPr>
              <a:t>exist</a:t>
            </a:r>
            <a:r>
              <a:rPr b="0" lang="fr-FR" sz="1800" spc="-1" strike="noStrike">
                <a:latin typeface="Arial"/>
              </a:rPr>
              <a:t> function allows for the real checks to take place 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latin typeface="Arial"/>
              </a:rPr>
              <a:t>(For example, we check in it that the end date of an event isn’t already over)</a:t>
            </a:r>
            <a:endParaRPr b="0" lang="fr-FR" sz="1800" spc="-1" strike="noStrike">
              <a:latin typeface="Arial"/>
            </a:endParaRPr>
          </a:p>
          <a:p>
            <a:endParaRPr b="0" lang="fr-FR" sz="18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810000" y="447120"/>
            <a:ext cx="10571040" cy="96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2"/>
          <p:cNvSpPr/>
          <p:nvPr/>
        </p:nvSpPr>
        <p:spPr>
          <a:xfrm>
            <a:off x="2232000" y="2736000"/>
            <a:ext cx="201600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f2f2f2"/>
                </a:solidFill>
                <a:latin typeface="Arial Black"/>
                <a:ea typeface="DejaVu Sans"/>
              </a:rPr>
              <a:t>Design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159" name="CustomShape 3"/>
          <p:cNvSpPr/>
          <p:nvPr/>
        </p:nvSpPr>
        <p:spPr>
          <a:xfrm>
            <a:off x="2376000" y="5400000"/>
            <a:ext cx="266400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f2f2f2"/>
                </a:solidFill>
                <a:latin typeface="Arial Black"/>
                <a:ea typeface="DejaVu Sans"/>
              </a:rPr>
              <a:t>Simplicity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160" name="CustomShape 4"/>
          <p:cNvSpPr/>
          <p:nvPr/>
        </p:nvSpPr>
        <p:spPr>
          <a:xfrm>
            <a:off x="7920000" y="4811040"/>
            <a:ext cx="331200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f2f2f2"/>
                </a:solidFill>
                <a:latin typeface="Arial Black"/>
                <a:ea typeface="DejaVu Sans"/>
              </a:rPr>
              <a:t>Easy handling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161" name="CustomShape 5"/>
          <p:cNvSpPr/>
          <p:nvPr/>
        </p:nvSpPr>
        <p:spPr>
          <a:xfrm>
            <a:off x="7848000" y="2507040"/>
            <a:ext cx="259200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f2f2f2"/>
                </a:solidFill>
                <a:latin typeface="Arial Black"/>
                <a:ea typeface="DejaVu Sans"/>
              </a:rPr>
              <a:t>Efficiency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162" name="TextShape 6"/>
          <p:cNvSpPr txBox="1"/>
          <p:nvPr/>
        </p:nvSpPr>
        <p:spPr>
          <a:xfrm>
            <a:off x="1440000" y="274680"/>
            <a:ext cx="9527400" cy="1453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fr-FR" sz="9600" spc="-1" strike="noStrike">
                <a:latin typeface="Arial"/>
              </a:rPr>
              <a:t>GOALS IN MIND</a:t>
            </a:r>
            <a:endParaRPr b="0" lang="fr-FR" sz="9600" spc="-1" strike="noStrike">
              <a:latin typeface="Arial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4464000" y="2592000"/>
            <a:ext cx="3522600" cy="3522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Family tree with rectangular photos (blue, black widescreen)</Template>
  <TotalTime>3559</TotalTime>
  <Application>LibreOffice/6.0.3.2$Windows_X86_64 LibreOffice_project/8f48d515416608e3a835360314dac7e47fd0b821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2018-02-08T10:47:17Z</dcterms:created>
  <dc:creator>Yogaratnam YUGANSAN</dc:creator>
  <dc:description/>
  <dc:language>fr-FR</dc:language>
  <cp:lastModifiedBy/>
  <dcterms:modified xsi:type="dcterms:W3CDTF">2018-04-26T22:27:26Z</dcterms:modified>
  <cp:revision>20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Personnalisé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23</vt:i4>
  </property>
  <property fmtid="{D5CDD505-2E9C-101B-9397-08002B2CF9AE}" pid="12" name="_TemplateID">
    <vt:lpwstr>TC040013929991</vt:lpwstr>
  </property>
</Properties>
</file>